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sldIdLst>
    <p:sldId id="257" r:id="rId5"/>
    <p:sldId id="394" r:id="rId6"/>
    <p:sldId id="307" r:id="rId7"/>
    <p:sldId id="395" r:id="rId8"/>
    <p:sldId id="389" r:id="rId9"/>
    <p:sldId id="308" r:id="rId10"/>
    <p:sldId id="309" r:id="rId11"/>
    <p:sldId id="311" r:id="rId12"/>
    <p:sldId id="391" r:id="rId13"/>
    <p:sldId id="313" r:id="rId14"/>
    <p:sldId id="314" r:id="rId15"/>
    <p:sldId id="408" r:id="rId16"/>
    <p:sldId id="315" r:id="rId17"/>
    <p:sldId id="316" r:id="rId18"/>
    <p:sldId id="318" r:id="rId19"/>
    <p:sldId id="319" r:id="rId20"/>
    <p:sldId id="320" r:id="rId21"/>
    <p:sldId id="411" r:id="rId22"/>
    <p:sldId id="413" r:id="rId23"/>
    <p:sldId id="414" r:id="rId24"/>
    <p:sldId id="321" r:id="rId25"/>
    <p:sldId id="322" r:id="rId26"/>
    <p:sldId id="410" r:id="rId27"/>
    <p:sldId id="396" r:id="rId28"/>
    <p:sldId id="397" r:id="rId29"/>
    <p:sldId id="398" r:id="rId30"/>
    <p:sldId id="310" r:id="rId31"/>
    <p:sldId id="312" r:id="rId32"/>
    <p:sldId id="399" r:id="rId33"/>
    <p:sldId id="400" r:id="rId34"/>
    <p:sldId id="401" r:id="rId35"/>
    <p:sldId id="403" r:id="rId36"/>
    <p:sldId id="317" r:id="rId37"/>
    <p:sldId id="404" r:id="rId38"/>
    <p:sldId id="405" r:id="rId39"/>
    <p:sldId id="406" r:id="rId40"/>
    <p:sldId id="407" r:id="rId41"/>
    <p:sldId id="412" r:id="rId42"/>
    <p:sldId id="418" r:id="rId43"/>
    <p:sldId id="427" r:id="rId44"/>
    <p:sldId id="428" r:id="rId45"/>
    <p:sldId id="429" r:id="rId46"/>
    <p:sldId id="430" r:id="rId47"/>
    <p:sldId id="416" r:id="rId48"/>
    <p:sldId id="426" r:id="rId49"/>
    <p:sldId id="417" r:id="rId50"/>
    <p:sldId id="419" r:id="rId51"/>
    <p:sldId id="421" r:id="rId52"/>
    <p:sldId id="422" r:id="rId53"/>
    <p:sldId id="423" r:id="rId54"/>
    <p:sldId id="424" r:id="rId55"/>
    <p:sldId id="431" r:id="rId56"/>
    <p:sldId id="432" r:id="rId57"/>
    <p:sldId id="436" r:id="rId58"/>
    <p:sldId id="434" r:id="rId59"/>
    <p:sldId id="425" r:id="rId60"/>
    <p:sldId id="393" r:id="rId61"/>
    <p:sldId id="388" r:id="rId6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644"/>
    <a:srgbClr val="00135F"/>
    <a:srgbClr val="000000"/>
    <a:srgbClr val="969696"/>
    <a:srgbClr val="C12737"/>
    <a:srgbClr val="D53E2D"/>
    <a:srgbClr val="AC351E"/>
    <a:srgbClr val="FF0000"/>
    <a:srgbClr val="009900"/>
    <a:srgbClr val="6B75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E978F9-A78A-407B-A8E0-724388864A97}" v="81" dt="2022-03-15T07:58:20.90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79020" autoAdjust="0"/>
  </p:normalViewPr>
  <p:slideViewPr>
    <p:cSldViewPr snapToGrid="0" showGuides="1">
      <p:cViewPr>
        <p:scale>
          <a:sx n="50" d="100"/>
          <a:sy n="50" d="100"/>
        </p:scale>
        <p:origin x="1925" y="43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Luijten" userId="3656dec8-07ff-49b6-baa7-7de42837e1f6" providerId="ADAL" clId="{A3E978F9-A78A-407B-A8E0-724388864A97}"/>
    <pc:docChg chg="undo custSel addSld delSld modSld sldOrd">
      <pc:chgData name="Rob Luijten" userId="3656dec8-07ff-49b6-baa7-7de42837e1f6" providerId="ADAL" clId="{A3E978F9-A78A-407B-A8E0-724388864A97}" dt="2022-03-15T08:02:06.586" v="3228" actId="207"/>
      <pc:docMkLst>
        <pc:docMk/>
      </pc:docMkLst>
      <pc:sldChg chg="addSp delSp modSp mod">
        <pc:chgData name="Rob Luijten" userId="3656dec8-07ff-49b6-baa7-7de42837e1f6" providerId="ADAL" clId="{A3E978F9-A78A-407B-A8E0-724388864A97}" dt="2022-03-14T12:51:11.288" v="2298" actId="1076"/>
        <pc:sldMkLst>
          <pc:docMk/>
          <pc:sldMk cId="2574358565" sldId="257"/>
        </pc:sldMkLst>
        <pc:spChg chg="mod">
          <ac:chgData name="Rob Luijten" userId="3656dec8-07ff-49b6-baa7-7de42837e1f6" providerId="ADAL" clId="{A3E978F9-A78A-407B-A8E0-724388864A97}" dt="2022-03-14T09:29:52.748" v="49" actId="20577"/>
          <ac:spMkLst>
            <pc:docMk/>
            <pc:sldMk cId="2574358565" sldId="257"/>
            <ac:spMk id="2" creationId="{00000000-0000-0000-0000-000000000000}"/>
          </ac:spMkLst>
        </pc:spChg>
        <pc:spChg chg="mod">
          <ac:chgData name="Rob Luijten" userId="3656dec8-07ff-49b6-baa7-7de42837e1f6" providerId="ADAL" clId="{A3E978F9-A78A-407B-A8E0-724388864A97}" dt="2022-03-14T09:31:04.587" v="231" actId="1037"/>
          <ac:spMkLst>
            <pc:docMk/>
            <pc:sldMk cId="2574358565" sldId="257"/>
            <ac:spMk id="3" creationId="{00000000-0000-0000-0000-000000000000}"/>
          </ac:spMkLst>
        </pc:spChg>
        <pc:spChg chg="mod">
          <ac:chgData name="Rob Luijten" userId="3656dec8-07ff-49b6-baa7-7de42837e1f6" providerId="ADAL" clId="{A3E978F9-A78A-407B-A8E0-724388864A97}" dt="2022-03-14T12:51:11.288" v="2298" actId="1076"/>
          <ac:spMkLst>
            <pc:docMk/>
            <pc:sldMk cId="2574358565" sldId="257"/>
            <ac:spMk id="5" creationId="{264CC9BE-E802-4389-B01E-B3B47AF99EBE}"/>
          </ac:spMkLst>
        </pc:spChg>
        <pc:picChg chg="del">
          <ac:chgData name="Rob Luijten" userId="3656dec8-07ff-49b6-baa7-7de42837e1f6" providerId="ADAL" clId="{A3E978F9-A78A-407B-A8E0-724388864A97}" dt="2022-03-14T09:31:45.847" v="237" actId="478"/>
          <ac:picMkLst>
            <pc:docMk/>
            <pc:sldMk cId="2574358565" sldId="257"/>
            <ac:picMk id="1026" creationId="{AD6A2B4B-C448-41EB-860C-52D86D917DFC}"/>
          </ac:picMkLst>
        </pc:picChg>
        <pc:picChg chg="add mod">
          <ac:chgData name="Rob Luijten" userId="3656dec8-07ff-49b6-baa7-7de42837e1f6" providerId="ADAL" clId="{A3E978F9-A78A-407B-A8E0-724388864A97}" dt="2022-03-14T12:51:02.130" v="2297" actId="732"/>
          <ac:picMkLst>
            <pc:docMk/>
            <pc:sldMk cId="2574358565" sldId="257"/>
            <ac:picMk id="3074" creationId="{26359345-2563-40FD-A925-75C79DCE8936}"/>
          </ac:picMkLst>
        </pc:picChg>
      </pc:sldChg>
      <pc:sldChg chg="addSp delSp modSp add del mod delAnim modAnim modNotesTx">
        <pc:chgData name="Rob Luijten" userId="3656dec8-07ff-49b6-baa7-7de42837e1f6" providerId="ADAL" clId="{A3E978F9-A78A-407B-A8E0-724388864A97}" dt="2022-03-15T07:28:16.669" v="2376"/>
        <pc:sldMkLst>
          <pc:docMk/>
          <pc:sldMk cId="2725839977" sldId="307"/>
        </pc:sldMkLst>
        <pc:spChg chg="add mod">
          <ac:chgData name="Rob Luijten" userId="3656dec8-07ff-49b6-baa7-7de42837e1f6" providerId="ADAL" clId="{A3E978F9-A78A-407B-A8E0-724388864A97}" dt="2022-03-15T07:27:31.247" v="2322" actId="20577"/>
          <ac:spMkLst>
            <pc:docMk/>
            <pc:sldMk cId="2725839977" sldId="307"/>
            <ac:spMk id="2" creationId="{9D1D071F-2C56-47F0-A2B2-7D2088C3C411}"/>
          </ac:spMkLst>
        </pc:spChg>
        <pc:spChg chg="del mod">
          <ac:chgData name="Rob Luijten" userId="3656dec8-07ff-49b6-baa7-7de42837e1f6" providerId="ADAL" clId="{A3E978F9-A78A-407B-A8E0-724388864A97}" dt="2022-03-14T10:10:40.190" v="1006" actId="478"/>
          <ac:spMkLst>
            <pc:docMk/>
            <pc:sldMk cId="2725839977" sldId="307"/>
            <ac:spMk id="7" creationId="{0F0725E8-346C-45AF-8195-93783B6C16D0}"/>
          </ac:spMkLst>
        </pc:spChg>
        <pc:spChg chg="del">
          <ac:chgData name="Rob Luijten" userId="3656dec8-07ff-49b6-baa7-7de42837e1f6" providerId="ADAL" clId="{A3E978F9-A78A-407B-A8E0-724388864A97}" dt="2022-03-14T10:10:38.619" v="1005" actId="478"/>
          <ac:spMkLst>
            <pc:docMk/>
            <pc:sldMk cId="2725839977" sldId="307"/>
            <ac:spMk id="8" creationId="{2E58751F-FA98-4DF6-BF0C-E4D07A83E432}"/>
          </ac:spMkLst>
        </pc:spChg>
        <pc:spChg chg="mod">
          <ac:chgData name="Rob Luijten" userId="3656dec8-07ff-49b6-baa7-7de42837e1f6" providerId="ADAL" clId="{A3E978F9-A78A-407B-A8E0-724388864A97}" dt="2022-03-14T10:04:50.413" v="972" actId="20577"/>
          <ac:spMkLst>
            <pc:docMk/>
            <pc:sldMk cId="2725839977" sldId="307"/>
            <ac:spMk id="9" creationId="{FD25673A-273D-4FB9-BD11-28B8206B1CA8}"/>
          </ac:spMkLst>
        </pc:spChg>
        <pc:spChg chg="add mod">
          <ac:chgData name="Rob Luijten" userId="3656dec8-07ff-49b6-baa7-7de42837e1f6" providerId="ADAL" clId="{A3E978F9-A78A-407B-A8E0-724388864A97}" dt="2022-03-15T07:27:53.185" v="2340" actId="20577"/>
          <ac:spMkLst>
            <pc:docMk/>
            <pc:sldMk cId="2725839977" sldId="307"/>
            <ac:spMk id="10" creationId="{35FD4ED1-BC2C-4500-808A-B3B40B9C4409}"/>
          </ac:spMkLst>
        </pc:spChg>
        <pc:spChg chg="add mod">
          <ac:chgData name="Rob Luijten" userId="3656dec8-07ff-49b6-baa7-7de42837e1f6" providerId="ADAL" clId="{A3E978F9-A78A-407B-A8E0-724388864A97}" dt="2022-03-15T07:28:10.393" v="2375" actId="1076"/>
          <ac:spMkLst>
            <pc:docMk/>
            <pc:sldMk cId="2725839977" sldId="307"/>
            <ac:spMk id="11" creationId="{12E503C0-3779-439A-9D26-3D0B95A3AA64}"/>
          </ac:spMkLst>
        </pc:spChg>
        <pc:spChg chg="mod">
          <ac:chgData name="Rob Luijten" userId="3656dec8-07ff-49b6-baa7-7de42837e1f6" providerId="ADAL" clId="{A3E978F9-A78A-407B-A8E0-724388864A97}" dt="2022-03-14T10:10:35.854" v="1004" actId="1038"/>
          <ac:spMkLst>
            <pc:docMk/>
            <pc:sldMk cId="2725839977" sldId="307"/>
            <ac:spMk id="13" creationId="{DA9880A2-D8C3-4D88-BB6D-DF530C7C6F30}"/>
          </ac:spMkLst>
        </pc:spChg>
        <pc:picChg chg="del mod">
          <ac:chgData name="Rob Luijten" userId="3656dec8-07ff-49b6-baa7-7de42837e1f6" providerId="ADAL" clId="{A3E978F9-A78A-407B-A8E0-724388864A97}" dt="2022-03-14T09:19:41.508" v="5" actId="21"/>
          <ac:picMkLst>
            <pc:docMk/>
            <pc:sldMk cId="2725839977" sldId="307"/>
            <ac:picMk id="10" creationId="{9DE04A42-0A5A-4409-9A71-6146532082AA}"/>
          </ac:picMkLst>
        </pc:picChg>
      </pc:sldChg>
      <pc:sldChg chg="modSp add mod">
        <pc:chgData name="Rob Luijten" userId="3656dec8-07ff-49b6-baa7-7de42837e1f6" providerId="ADAL" clId="{A3E978F9-A78A-407B-A8E0-724388864A97}" dt="2022-03-14T09:26:54.965" v="15" actId="115"/>
        <pc:sldMkLst>
          <pc:docMk/>
          <pc:sldMk cId="4022329214" sldId="308"/>
        </pc:sldMkLst>
        <pc:spChg chg="mod">
          <ac:chgData name="Rob Luijten" userId="3656dec8-07ff-49b6-baa7-7de42837e1f6" providerId="ADAL" clId="{A3E978F9-A78A-407B-A8E0-724388864A97}" dt="2022-03-14T09:26:54.965" v="15" actId="115"/>
          <ac:spMkLst>
            <pc:docMk/>
            <pc:sldMk cId="4022329214" sldId="308"/>
            <ac:spMk id="7" creationId="{0F0725E8-346C-45AF-8195-93783B6C16D0}"/>
          </ac:spMkLst>
        </pc:spChg>
        <pc:spChg chg="mod">
          <ac:chgData name="Rob Luijten" userId="3656dec8-07ff-49b6-baa7-7de42837e1f6" providerId="ADAL" clId="{A3E978F9-A78A-407B-A8E0-724388864A97}" dt="2022-03-14T09:26:44.961" v="10" actId="207"/>
          <ac:spMkLst>
            <pc:docMk/>
            <pc:sldMk cId="4022329214" sldId="308"/>
            <ac:spMk id="10" creationId="{164EF188-766B-4FA7-92F9-630E72E269C8}"/>
          </ac:spMkLst>
        </pc:spChg>
      </pc:sldChg>
      <pc:sldChg chg="modSp add mod">
        <pc:chgData name="Rob Luijten" userId="3656dec8-07ff-49b6-baa7-7de42837e1f6" providerId="ADAL" clId="{A3E978F9-A78A-407B-A8E0-724388864A97}" dt="2022-03-14T09:34:13.900" v="254" actId="1076"/>
        <pc:sldMkLst>
          <pc:docMk/>
          <pc:sldMk cId="2168533293" sldId="309"/>
        </pc:sldMkLst>
        <pc:picChg chg="mod">
          <ac:chgData name="Rob Luijten" userId="3656dec8-07ff-49b6-baa7-7de42837e1f6" providerId="ADAL" clId="{A3E978F9-A78A-407B-A8E0-724388864A97}" dt="2022-03-14T09:27:32.432" v="25" actId="1076"/>
          <ac:picMkLst>
            <pc:docMk/>
            <pc:sldMk cId="2168533293" sldId="309"/>
            <ac:picMk id="5" creationId="{6CCDB676-7C1A-42EA-9DE1-6E2A9F1BDB81}"/>
          </ac:picMkLst>
        </pc:picChg>
        <pc:picChg chg="mod">
          <ac:chgData name="Rob Luijten" userId="3656dec8-07ff-49b6-baa7-7de42837e1f6" providerId="ADAL" clId="{A3E978F9-A78A-407B-A8E0-724388864A97}" dt="2022-03-14T09:27:31.931" v="24" actId="1076"/>
          <ac:picMkLst>
            <pc:docMk/>
            <pc:sldMk cId="2168533293" sldId="309"/>
            <ac:picMk id="10" creationId="{95A9650B-B560-4CE6-8333-99B3481D65CF}"/>
          </ac:picMkLst>
        </pc:picChg>
        <pc:picChg chg="mod">
          <ac:chgData name="Rob Luijten" userId="3656dec8-07ff-49b6-baa7-7de42837e1f6" providerId="ADAL" clId="{A3E978F9-A78A-407B-A8E0-724388864A97}" dt="2022-03-14T09:27:33.759" v="28" actId="1076"/>
          <ac:picMkLst>
            <pc:docMk/>
            <pc:sldMk cId="2168533293" sldId="309"/>
            <ac:picMk id="17" creationId="{F48E5DDB-E687-4E95-97B0-D20D41310780}"/>
          </ac:picMkLst>
        </pc:picChg>
        <pc:picChg chg="mod">
          <ac:chgData name="Rob Luijten" userId="3656dec8-07ff-49b6-baa7-7de42837e1f6" providerId="ADAL" clId="{A3E978F9-A78A-407B-A8E0-724388864A97}" dt="2022-03-14T09:34:13.900" v="254" actId="1076"/>
          <ac:picMkLst>
            <pc:docMk/>
            <pc:sldMk cId="2168533293" sldId="309"/>
            <ac:picMk id="19" creationId="{52239D4B-017D-490E-A70F-CA348440FA47}"/>
          </ac:picMkLst>
        </pc:picChg>
      </pc:sldChg>
      <pc:sldChg chg="add">
        <pc:chgData name="Rob Luijten" userId="3656dec8-07ff-49b6-baa7-7de42837e1f6" providerId="ADAL" clId="{A3E978F9-A78A-407B-A8E0-724388864A97}" dt="2022-03-14T10:18:59.017" v="1023"/>
        <pc:sldMkLst>
          <pc:docMk/>
          <pc:sldMk cId="2510545401" sldId="310"/>
        </pc:sldMkLst>
      </pc:sldChg>
      <pc:sldChg chg="modSp add mod">
        <pc:chgData name="Rob Luijten" userId="3656dec8-07ff-49b6-baa7-7de42837e1f6" providerId="ADAL" clId="{A3E978F9-A78A-407B-A8E0-724388864A97}" dt="2022-03-14T09:34:22.800" v="256" actId="1076"/>
        <pc:sldMkLst>
          <pc:docMk/>
          <pc:sldMk cId="1356972477" sldId="311"/>
        </pc:sldMkLst>
        <pc:grpChg chg="mod">
          <ac:chgData name="Rob Luijten" userId="3656dec8-07ff-49b6-baa7-7de42837e1f6" providerId="ADAL" clId="{A3E978F9-A78A-407B-A8E0-724388864A97}" dt="2022-03-14T09:34:22.800" v="256" actId="1076"/>
          <ac:grpSpMkLst>
            <pc:docMk/>
            <pc:sldMk cId="1356972477" sldId="311"/>
            <ac:grpSpMk id="2" creationId="{01DF065B-9150-4B12-BFE6-E735F07D28D9}"/>
          </ac:grpSpMkLst>
        </pc:grpChg>
      </pc:sldChg>
      <pc:sldChg chg="add">
        <pc:chgData name="Rob Luijten" userId="3656dec8-07ff-49b6-baa7-7de42837e1f6" providerId="ADAL" clId="{A3E978F9-A78A-407B-A8E0-724388864A97}" dt="2022-03-14T10:18:59.017" v="1023"/>
        <pc:sldMkLst>
          <pc:docMk/>
          <pc:sldMk cId="466528770" sldId="312"/>
        </pc:sldMkLst>
      </pc:sldChg>
      <pc:sldChg chg="modSp add mod ord">
        <pc:chgData name="Rob Luijten" userId="3656dec8-07ff-49b6-baa7-7de42837e1f6" providerId="ADAL" clId="{A3E978F9-A78A-407B-A8E0-724388864A97}" dt="2022-03-15T07:49:35.519" v="2968" actId="20577"/>
        <pc:sldMkLst>
          <pc:docMk/>
          <pc:sldMk cId="1843929616" sldId="313"/>
        </pc:sldMkLst>
        <pc:spChg chg="mod">
          <ac:chgData name="Rob Luijten" userId="3656dec8-07ff-49b6-baa7-7de42837e1f6" providerId="ADAL" clId="{A3E978F9-A78A-407B-A8E0-724388864A97}" dt="2022-03-15T07:30:49.087" v="2377" actId="403"/>
          <ac:spMkLst>
            <pc:docMk/>
            <pc:sldMk cId="1843929616" sldId="313"/>
            <ac:spMk id="9" creationId="{FD25673A-273D-4FB9-BD11-28B8206B1CA8}"/>
          </ac:spMkLst>
        </pc:spChg>
        <pc:spChg chg="mod">
          <ac:chgData name="Rob Luijten" userId="3656dec8-07ff-49b6-baa7-7de42837e1f6" providerId="ADAL" clId="{A3E978F9-A78A-407B-A8E0-724388864A97}" dt="2022-03-15T07:49:35.519" v="2968" actId="20577"/>
          <ac:spMkLst>
            <pc:docMk/>
            <pc:sldMk cId="1843929616" sldId="313"/>
            <ac:spMk id="13" creationId="{DA9880A2-D8C3-4D88-BB6D-DF530C7C6F30}"/>
          </ac:spMkLst>
        </pc:spChg>
      </pc:sldChg>
      <pc:sldChg chg="modSp add mod">
        <pc:chgData name="Rob Luijten" userId="3656dec8-07ff-49b6-baa7-7de42837e1f6" providerId="ADAL" clId="{A3E978F9-A78A-407B-A8E0-724388864A97}" dt="2022-03-15T07:49:46.477" v="2969" actId="1076"/>
        <pc:sldMkLst>
          <pc:docMk/>
          <pc:sldMk cId="124168325" sldId="314"/>
        </pc:sldMkLst>
        <pc:picChg chg="mod">
          <ac:chgData name="Rob Luijten" userId="3656dec8-07ff-49b6-baa7-7de42837e1f6" providerId="ADAL" clId="{A3E978F9-A78A-407B-A8E0-724388864A97}" dt="2022-03-15T07:49:46.477" v="2969" actId="1076"/>
          <ac:picMkLst>
            <pc:docMk/>
            <pc:sldMk cId="124168325" sldId="314"/>
            <ac:picMk id="6" creationId="{78E9CD84-EC44-4B30-8505-5C03F56D9992}"/>
          </ac:picMkLst>
        </pc:picChg>
      </pc:sldChg>
      <pc:sldChg chg="modSp add mod">
        <pc:chgData name="Rob Luijten" userId="3656dec8-07ff-49b6-baa7-7de42837e1f6" providerId="ADAL" clId="{A3E978F9-A78A-407B-A8E0-724388864A97}" dt="2022-03-15T07:52:07.643" v="2970" actId="1076"/>
        <pc:sldMkLst>
          <pc:docMk/>
          <pc:sldMk cId="2491704109" sldId="315"/>
        </pc:sldMkLst>
        <pc:picChg chg="mod">
          <ac:chgData name="Rob Luijten" userId="3656dec8-07ff-49b6-baa7-7de42837e1f6" providerId="ADAL" clId="{A3E978F9-A78A-407B-A8E0-724388864A97}" dt="2022-03-15T07:52:07.643" v="2970" actId="1076"/>
          <ac:picMkLst>
            <pc:docMk/>
            <pc:sldMk cId="2491704109" sldId="315"/>
            <ac:picMk id="11" creationId="{AA42E416-CF67-4EDA-A2DD-8180CF96F4B1}"/>
          </ac:picMkLst>
        </pc:picChg>
      </pc:sldChg>
      <pc:sldChg chg="add">
        <pc:chgData name="Rob Luijten" userId="3656dec8-07ff-49b6-baa7-7de42837e1f6" providerId="ADAL" clId="{A3E978F9-A78A-407B-A8E0-724388864A97}" dt="2022-03-14T09:19:34.164" v="1"/>
        <pc:sldMkLst>
          <pc:docMk/>
          <pc:sldMk cId="1751051163" sldId="316"/>
        </pc:sldMkLst>
      </pc:sldChg>
      <pc:sldChg chg="modSp add mod">
        <pc:chgData name="Rob Luijten" userId="3656dec8-07ff-49b6-baa7-7de42837e1f6" providerId="ADAL" clId="{A3E978F9-A78A-407B-A8E0-724388864A97}" dt="2022-03-14T10:22:35.305" v="1044" actId="27636"/>
        <pc:sldMkLst>
          <pc:docMk/>
          <pc:sldMk cId="997748757" sldId="317"/>
        </pc:sldMkLst>
        <pc:spChg chg="mod">
          <ac:chgData name="Rob Luijten" userId="3656dec8-07ff-49b6-baa7-7de42837e1f6" providerId="ADAL" clId="{A3E978F9-A78A-407B-A8E0-724388864A97}" dt="2022-03-14T10:22:35.305" v="1044" actId="27636"/>
          <ac:spMkLst>
            <pc:docMk/>
            <pc:sldMk cId="997748757" sldId="317"/>
            <ac:spMk id="3" creationId="{4637407F-9EC0-4B65-975E-34ACEA231404}"/>
          </ac:spMkLst>
        </pc:spChg>
      </pc:sldChg>
      <pc:sldChg chg="add">
        <pc:chgData name="Rob Luijten" userId="3656dec8-07ff-49b6-baa7-7de42837e1f6" providerId="ADAL" clId="{A3E978F9-A78A-407B-A8E0-724388864A97}" dt="2022-03-14T09:19:34.164" v="1"/>
        <pc:sldMkLst>
          <pc:docMk/>
          <pc:sldMk cId="1911333503" sldId="318"/>
        </pc:sldMkLst>
      </pc:sldChg>
      <pc:sldChg chg="add">
        <pc:chgData name="Rob Luijten" userId="3656dec8-07ff-49b6-baa7-7de42837e1f6" providerId="ADAL" clId="{A3E978F9-A78A-407B-A8E0-724388864A97}" dt="2022-03-14T09:19:34.164" v="1"/>
        <pc:sldMkLst>
          <pc:docMk/>
          <pc:sldMk cId="1943020813" sldId="319"/>
        </pc:sldMkLst>
      </pc:sldChg>
      <pc:sldChg chg="modSp add">
        <pc:chgData name="Rob Luijten" userId="3656dec8-07ff-49b6-baa7-7de42837e1f6" providerId="ADAL" clId="{A3E978F9-A78A-407B-A8E0-724388864A97}" dt="2022-03-14T09:56:13.765" v="467" actId="1076"/>
        <pc:sldMkLst>
          <pc:docMk/>
          <pc:sldMk cId="3099476847" sldId="320"/>
        </pc:sldMkLst>
        <pc:picChg chg="mod">
          <ac:chgData name="Rob Luijten" userId="3656dec8-07ff-49b6-baa7-7de42837e1f6" providerId="ADAL" clId="{A3E978F9-A78A-407B-A8E0-724388864A97}" dt="2022-03-14T09:56:13.765" v="467" actId="1076"/>
          <ac:picMkLst>
            <pc:docMk/>
            <pc:sldMk cId="3099476847" sldId="320"/>
            <ac:picMk id="3074" creationId="{672B578B-CB19-40EF-A3E5-93F6FEDD7D50}"/>
          </ac:picMkLst>
        </pc:picChg>
      </pc:sldChg>
      <pc:sldChg chg="addSp delSp modSp add mod">
        <pc:chgData name="Rob Luijten" userId="3656dec8-07ff-49b6-baa7-7de42837e1f6" providerId="ADAL" clId="{A3E978F9-A78A-407B-A8E0-724388864A97}" dt="2022-03-15T07:53:32.153" v="3032" actId="207"/>
        <pc:sldMkLst>
          <pc:docMk/>
          <pc:sldMk cId="1777800099" sldId="321"/>
        </pc:sldMkLst>
        <pc:spChg chg="mod">
          <ac:chgData name="Rob Luijten" userId="3656dec8-07ff-49b6-baa7-7de42837e1f6" providerId="ADAL" clId="{A3E978F9-A78A-407B-A8E0-724388864A97}" dt="2022-03-15T07:53:32.153" v="3032" actId="207"/>
          <ac:spMkLst>
            <pc:docMk/>
            <pc:sldMk cId="1777800099" sldId="321"/>
            <ac:spMk id="6" creationId="{464BC937-E3C1-46F6-812D-00B0E59DCC56}"/>
          </ac:spMkLst>
        </pc:spChg>
        <pc:spChg chg="add del">
          <ac:chgData name="Rob Luijten" userId="3656dec8-07ff-49b6-baa7-7de42837e1f6" providerId="ADAL" clId="{A3E978F9-A78A-407B-A8E0-724388864A97}" dt="2022-03-14T12:29:55.336" v="1712" actId="21"/>
          <ac:spMkLst>
            <pc:docMk/>
            <pc:sldMk cId="1777800099" sldId="321"/>
            <ac:spMk id="10" creationId="{2A4D316C-520B-4FA8-AEBD-9A81008B7DDA}"/>
          </ac:spMkLst>
        </pc:spChg>
      </pc:sldChg>
      <pc:sldChg chg="modSp add modNotesTx">
        <pc:chgData name="Rob Luijten" userId="3656dec8-07ff-49b6-baa7-7de42837e1f6" providerId="ADAL" clId="{A3E978F9-A78A-407B-A8E0-724388864A97}" dt="2022-03-14T10:13:10.360" v="1020" actId="20577"/>
        <pc:sldMkLst>
          <pc:docMk/>
          <pc:sldMk cId="123849761" sldId="322"/>
        </pc:sldMkLst>
        <pc:picChg chg="mod">
          <ac:chgData name="Rob Luijten" userId="3656dec8-07ff-49b6-baa7-7de42837e1f6" providerId="ADAL" clId="{A3E978F9-A78A-407B-A8E0-724388864A97}" dt="2022-03-14T10:11:29.364" v="1011" actId="1076"/>
          <ac:picMkLst>
            <pc:docMk/>
            <pc:sldMk cId="123849761" sldId="322"/>
            <ac:picMk id="5124" creationId="{8B228DB6-9CCF-4051-9690-BF5E29C61FBF}"/>
          </ac:picMkLst>
        </pc:picChg>
      </pc:sldChg>
      <pc:sldChg chg="del">
        <pc:chgData name="Rob Luijten" userId="3656dec8-07ff-49b6-baa7-7de42837e1f6" providerId="ADAL" clId="{A3E978F9-A78A-407B-A8E0-724388864A97}" dt="2022-03-14T09:19:32.666" v="0" actId="47"/>
        <pc:sldMkLst>
          <pc:docMk/>
          <pc:sldMk cId="3109364305" sldId="332"/>
        </pc:sldMkLst>
      </pc:sldChg>
      <pc:sldChg chg="del">
        <pc:chgData name="Rob Luijten" userId="3656dec8-07ff-49b6-baa7-7de42837e1f6" providerId="ADAL" clId="{A3E978F9-A78A-407B-A8E0-724388864A97}" dt="2022-03-14T09:19:32.666" v="0" actId="47"/>
        <pc:sldMkLst>
          <pc:docMk/>
          <pc:sldMk cId="2510033570" sldId="333"/>
        </pc:sldMkLst>
      </pc:sldChg>
      <pc:sldChg chg="del">
        <pc:chgData name="Rob Luijten" userId="3656dec8-07ff-49b6-baa7-7de42837e1f6" providerId="ADAL" clId="{A3E978F9-A78A-407B-A8E0-724388864A97}" dt="2022-03-14T09:19:32.666" v="0" actId="47"/>
        <pc:sldMkLst>
          <pc:docMk/>
          <pc:sldMk cId="1425045570" sldId="334"/>
        </pc:sldMkLst>
      </pc:sldChg>
      <pc:sldChg chg="del">
        <pc:chgData name="Rob Luijten" userId="3656dec8-07ff-49b6-baa7-7de42837e1f6" providerId="ADAL" clId="{A3E978F9-A78A-407B-A8E0-724388864A97}" dt="2022-03-14T09:19:32.666" v="0" actId="47"/>
        <pc:sldMkLst>
          <pc:docMk/>
          <pc:sldMk cId="1056504015" sldId="336"/>
        </pc:sldMkLst>
      </pc:sldChg>
      <pc:sldChg chg="del">
        <pc:chgData name="Rob Luijten" userId="3656dec8-07ff-49b6-baa7-7de42837e1f6" providerId="ADAL" clId="{A3E978F9-A78A-407B-A8E0-724388864A97}" dt="2022-03-14T09:19:32.666" v="0" actId="47"/>
        <pc:sldMkLst>
          <pc:docMk/>
          <pc:sldMk cId="1657340448" sldId="337"/>
        </pc:sldMkLst>
      </pc:sldChg>
      <pc:sldChg chg="del">
        <pc:chgData name="Rob Luijten" userId="3656dec8-07ff-49b6-baa7-7de42837e1f6" providerId="ADAL" clId="{A3E978F9-A78A-407B-A8E0-724388864A97}" dt="2022-03-14T09:19:32.666" v="0" actId="47"/>
        <pc:sldMkLst>
          <pc:docMk/>
          <pc:sldMk cId="2663296919" sldId="338"/>
        </pc:sldMkLst>
      </pc:sldChg>
      <pc:sldChg chg="del">
        <pc:chgData name="Rob Luijten" userId="3656dec8-07ff-49b6-baa7-7de42837e1f6" providerId="ADAL" clId="{A3E978F9-A78A-407B-A8E0-724388864A97}" dt="2022-03-14T09:19:32.666" v="0" actId="47"/>
        <pc:sldMkLst>
          <pc:docMk/>
          <pc:sldMk cId="3588750153" sldId="339"/>
        </pc:sldMkLst>
      </pc:sldChg>
      <pc:sldChg chg="del">
        <pc:chgData name="Rob Luijten" userId="3656dec8-07ff-49b6-baa7-7de42837e1f6" providerId="ADAL" clId="{A3E978F9-A78A-407B-A8E0-724388864A97}" dt="2022-03-14T09:19:32.666" v="0" actId="47"/>
        <pc:sldMkLst>
          <pc:docMk/>
          <pc:sldMk cId="2014715342" sldId="340"/>
        </pc:sldMkLst>
      </pc:sldChg>
      <pc:sldChg chg="del">
        <pc:chgData name="Rob Luijten" userId="3656dec8-07ff-49b6-baa7-7de42837e1f6" providerId="ADAL" clId="{A3E978F9-A78A-407B-A8E0-724388864A97}" dt="2022-03-14T09:19:32.666" v="0" actId="47"/>
        <pc:sldMkLst>
          <pc:docMk/>
          <pc:sldMk cId="2069695354" sldId="343"/>
        </pc:sldMkLst>
      </pc:sldChg>
      <pc:sldChg chg="del">
        <pc:chgData name="Rob Luijten" userId="3656dec8-07ff-49b6-baa7-7de42837e1f6" providerId="ADAL" clId="{A3E978F9-A78A-407B-A8E0-724388864A97}" dt="2022-03-14T09:19:32.666" v="0" actId="47"/>
        <pc:sldMkLst>
          <pc:docMk/>
          <pc:sldMk cId="800402341" sldId="344"/>
        </pc:sldMkLst>
      </pc:sldChg>
      <pc:sldChg chg="del">
        <pc:chgData name="Rob Luijten" userId="3656dec8-07ff-49b6-baa7-7de42837e1f6" providerId="ADAL" clId="{A3E978F9-A78A-407B-A8E0-724388864A97}" dt="2022-03-14T09:19:32.666" v="0" actId="47"/>
        <pc:sldMkLst>
          <pc:docMk/>
          <pc:sldMk cId="2724143377" sldId="345"/>
        </pc:sldMkLst>
      </pc:sldChg>
      <pc:sldChg chg="del">
        <pc:chgData name="Rob Luijten" userId="3656dec8-07ff-49b6-baa7-7de42837e1f6" providerId="ADAL" clId="{A3E978F9-A78A-407B-A8E0-724388864A97}" dt="2022-03-14T09:19:32.666" v="0" actId="47"/>
        <pc:sldMkLst>
          <pc:docMk/>
          <pc:sldMk cId="1116501670" sldId="346"/>
        </pc:sldMkLst>
      </pc:sldChg>
      <pc:sldChg chg="del">
        <pc:chgData name="Rob Luijten" userId="3656dec8-07ff-49b6-baa7-7de42837e1f6" providerId="ADAL" clId="{A3E978F9-A78A-407B-A8E0-724388864A97}" dt="2022-03-14T09:19:32.666" v="0" actId="47"/>
        <pc:sldMkLst>
          <pc:docMk/>
          <pc:sldMk cId="1500348200" sldId="347"/>
        </pc:sldMkLst>
      </pc:sldChg>
      <pc:sldChg chg="del">
        <pc:chgData name="Rob Luijten" userId="3656dec8-07ff-49b6-baa7-7de42837e1f6" providerId="ADAL" clId="{A3E978F9-A78A-407B-A8E0-724388864A97}" dt="2022-03-14T09:19:32.666" v="0" actId="47"/>
        <pc:sldMkLst>
          <pc:docMk/>
          <pc:sldMk cId="818295695" sldId="353"/>
        </pc:sldMkLst>
      </pc:sldChg>
      <pc:sldChg chg="del">
        <pc:chgData name="Rob Luijten" userId="3656dec8-07ff-49b6-baa7-7de42837e1f6" providerId="ADAL" clId="{A3E978F9-A78A-407B-A8E0-724388864A97}" dt="2022-03-14T09:19:32.666" v="0" actId="47"/>
        <pc:sldMkLst>
          <pc:docMk/>
          <pc:sldMk cId="3548554331" sldId="354"/>
        </pc:sldMkLst>
      </pc:sldChg>
      <pc:sldChg chg="del">
        <pc:chgData name="Rob Luijten" userId="3656dec8-07ff-49b6-baa7-7de42837e1f6" providerId="ADAL" clId="{A3E978F9-A78A-407B-A8E0-724388864A97}" dt="2022-03-14T09:19:32.666" v="0" actId="47"/>
        <pc:sldMkLst>
          <pc:docMk/>
          <pc:sldMk cId="1407525701" sldId="355"/>
        </pc:sldMkLst>
      </pc:sldChg>
      <pc:sldChg chg="del">
        <pc:chgData name="Rob Luijten" userId="3656dec8-07ff-49b6-baa7-7de42837e1f6" providerId="ADAL" clId="{A3E978F9-A78A-407B-A8E0-724388864A97}" dt="2022-03-14T09:19:32.666" v="0" actId="47"/>
        <pc:sldMkLst>
          <pc:docMk/>
          <pc:sldMk cId="715775701" sldId="356"/>
        </pc:sldMkLst>
      </pc:sldChg>
      <pc:sldChg chg="del">
        <pc:chgData name="Rob Luijten" userId="3656dec8-07ff-49b6-baa7-7de42837e1f6" providerId="ADAL" clId="{A3E978F9-A78A-407B-A8E0-724388864A97}" dt="2022-03-14T09:19:32.666" v="0" actId="47"/>
        <pc:sldMkLst>
          <pc:docMk/>
          <pc:sldMk cId="2289287854" sldId="357"/>
        </pc:sldMkLst>
      </pc:sldChg>
      <pc:sldChg chg="del">
        <pc:chgData name="Rob Luijten" userId="3656dec8-07ff-49b6-baa7-7de42837e1f6" providerId="ADAL" clId="{A3E978F9-A78A-407B-A8E0-724388864A97}" dt="2022-03-14T09:19:32.666" v="0" actId="47"/>
        <pc:sldMkLst>
          <pc:docMk/>
          <pc:sldMk cId="3963208689" sldId="358"/>
        </pc:sldMkLst>
      </pc:sldChg>
      <pc:sldChg chg="del">
        <pc:chgData name="Rob Luijten" userId="3656dec8-07ff-49b6-baa7-7de42837e1f6" providerId="ADAL" clId="{A3E978F9-A78A-407B-A8E0-724388864A97}" dt="2022-03-14T09:19:32.666" v="0" actId="47"/>
        <pc:sldMkLst>
          <pc:docMk/>
          <pc:sldMk cId="1098921457" sldId="359"/>
        </pc:sldMkLst>
      </pc:sldChg>
      <pc:sldChg chg="del">
        <pc:chgData name="Rob Luijten" userId="3656dec8-07ff-49b6-baa7-7de42837e1f6" providerId="ADAL" clId="{A3E978F9-A78A-407B-A8E0-724388864A97}" dt="2022-03-14T09:19:32.666" v="0" actId="47"/>
        <pc:sldMkLst>
          <pc:docMk/>
          <pc:sldMk cId="1432321917" sldId="360"/>
        </pc:sldMkLst>
      </pc:sldChg>
      <pc:sldChg chg="del">
        <pc:chgData name="Rob Luijten" userId="3656dec8-07ff-49b6-baa7-7de42837e1f6" providerId="ADAL" clId="{A3E978F9-A78A-407B-A8E0-724388864A97}" dt="2022-03-14T09:19:32.666" v="0" actId="47"/>
        <pc:sldMkLst>
          <pc:docMk/>
          <pc:sldMk cId="2444198188" sldId="361"/>
        </pc:sldMkLst>
      </pc:sldChg>
      <pc:sldChg chg="del">
        <pc:chgData name="Rob Luijten" userId="3656dec8-07ff-49b6-baa7-7de42837e1f6" providerId="ADAL" clId="{A3E978F9-A78A-407B-A8E0-724388864A97}" dt="2022-03-14T09:19:32.666" v="0" actId="47"/>
        <pc:sldMkLst>
          <pc:docMk/>
          <pc:sldMk cId="790739407" sldId="362"/>
        </pc:sldMkLst>
      </pc:sldChg>
      <pc:sldChg chg="del">
        <pc:chgData name="Rob Luijten" userId="3656dec8-07ff-49b6-baa7-7de42837e1f6" providerId="ADAL" clId="{A3E978F9-A78A-407B-A8E0-724388864A97}" dt="2022-03-14T09:19:32.666" v="0" actId="47"/>
        <pc:sldMkLst>
          <pc:docMk/>
          <pc:sldMk cId="3518163571" sldId="363"/>
        </pc:sldMkLst>
      </pc:sldChg>
      <pc:sldChg chg="del">
        <pc:chgData name="Rob Luijten" userId="3656dec8-07ff-49b6-baa7-7de42837e1f6" providerId="ADAL" clId="{A3E978F9-A78A-407B-A8E0-724388864A97}" dt="2022-03-14T09:19:32.666" v="0" actId="47"/>
        <pc:sldMkLst>
          <pc:docMk/>
          <pc:sldMk cId="1822975709" sldId="364"/>
        </pc:sldMkLst>
      </pc:sldChg>
      <pc:sldChg chg="del">
        <pc:chgData name="Rob Luijten" userId="3656dec8-07ff-49b6-baa7-7de42837e1f6" providerId="ADAL" clId="{A3E978F9-A78A-407B-A8E0-724388864A97}" dt="2022-03-14T09:19:32.666" v="0" actId="47"/>
        <pc:sldMkLst>
          <pc:docMk/>
          <pc:sldMk cId="3475502988" sldId="365"/>
        </pc:sldMkLst>
      </pc:sldChg>
      <pc:sldChg chg="del">
        <pc:chgData name="Rob Luijten" userId="3656dec8-07ff-49b6-baa7-7de42837e1f6" providerId="ADAL" clId="{A3E978F9-A78A-407B-A8E0-724388864A97}" dt="2022-03-14T09:19:32.666" v="0" actId="47"/>
        <pc:sldMkLst>
          <pc:docMk/>
          <pc:sldMk cId="3731898383" sldId="366"/>
        </pc:sldMkLst>
      </pc:sldChg>
      <pc:sldChg chg="del">
        <pc:chgData name="Rob Luijten" userId="3656dec8-07ff-49b6-baa7-7de42837e1f6" providerId="ADAL" clId="{A3E978F9-A78A-407B-A8E0-724388864A97}" dt="2022-03-14T09:19:32.666" v="0" actId="47"/>
        <pc:sldMkLst>
          <pc:docMk/>
          <pc:sldMk cId="1872343928" sldId="367"/>
        </pc:sldMkLst>
      </pc:sldChg>
      <pc:sldChg chg="del">
        <pc:chgData name="Rob Luijten" userId="3656dec8-07ff-49b6-baa7-7de42837e1f6" providerId="ADAL" clId="{A3E978F9-A78A-407B-A8E0-724388864A97}" dt="2022-03-14T09:19:32.666" v="0" actId="47"/>
        <pc:sldMkLst>
          <pc:docMk/>
          <pc:sldMk cId="4101296811" sldId="368"/>
        </pc:sldMkLst>
      </pc:sldChg>
      <pc:sldChg chg="del">
        <pc:chgData name="Rob Luijten" userId="3656dec8-07ff-49b6-baa7-7de42837e1f6" providerId="ADAL" clId="{A3E978F9-A78A-407B-A8E0-724388864A97}" dt="2022-03-14T09:19:32.666" v="0" actId="47"/>
        <pc:sldMkLst>
          <pc:docMk/>
          <pc:sldMk cId="4096094491" sldId="369"/>
        </pc:sldMkLst>
      </pc:sldChg>
      <pc:sldChg chg="del">
        <pc:chgData name="Rob Luijten" userId="3656dec8-07ff-49b6-baa7-7de42837e1f6" providerId="ADAL" clId="{A3E978F9-A78A-407B-A8E0-724388864A97}" dt="2022-03-14T09:19:32.666" v="0" actId="47"/>
        <pc:sldMkLst>
          <pc:docMk/>
          <pc:sldMk cId="2303124473" sldId="370"/>
        </pc:sldMkLst>
      </pc:sldChg>
      <pc:sldChg chg="del">
        <pc:chgData name="Rob Luijten" userId="3656dec8-07ff-49b6-baa7-7de42837e1f6" providerId="ADAL" clId="{A3E978F9-A78A-407B-A8E0-724388864A97}" dt="2022-03-14T09:19:32.666" v="0" actId="47"/>
        <pc:sldMkLst>
          <pc:docMk/>
          <pc:sldMk cId="278716816" sldId="371"/>
        </pc:sldMkLst>
      </pc:sldChg>
      <pc:sldChg chg="del">
        <pc:chgData name="Rob Luijten" userId="3656dec8-07ff-49b6-baa7-7de42837e1f6" providerId="ADAL" clId="{A3E978F9-A78A-407B-A8E0-724388864A97}" dt="2022-03-14T09:19:32.666" v="0" actId="47"/>
        <pc:sldMkLst>
          <pc:docMk/>
          <pc:sldMk cId="3706565707" sldId="372"/>
        </pc:sldMkLst>
      </pc:sldChg>
      <pc:sldChg chg="del">
        <pc:chgData name="Rob Luijten" userId="3656dec8-07ff-49b6-baa7-7de42837e1f6" providerId="ADAL" clId="{A3E978F9-A78A-407B-A8E0-724388864A97}" dt="2022-03-14T09:19:32.666" v="0" actId="47"/>
        <pc:sldMkLst>
          <pc:docMk/>
          <pc:sldMk cId="2081122278" sldId="373"/>
        </pc:sldMkLst>
      </pc:sldChg>
      <pc:sldChg chg="del">
        <pc:chgData name="Rob Luijten" userId="3656dec8-07ff-49b6-baa7-7de42837e1f6" providerId="ADAL" clId="{A3E978F9-A78A-407B-A8E0-724388864A97}" dt="2022-03-14T09:19:32.666" v="0" actId="47"/>
        <pc:sldMkLst>
          <pc:docMk/>
          <pc:sldMk cId="2037520328" sldId="374"/>
        </pc:sldMkLst>
      </pc:sldChg>
      <pc:sldChg chg="del">
        <pc:chgData name="Rob Luijten" userId="3656dec8-07ff-49b6-baa7-7de42837e1f6" providerId="ADAL" clId="{A3E978F9-A78A-407B-A8E0-724388864A97}" dt="2022-03-14T09:19:32.666" v="0" actId="47"/>
        <pc:sldMkLst>
          <pc:docMk/>
          <pc:sldMk cId="445258016" sldId="375"/>
        </pc:sldMkLst>
      </pc:sldChg>
      <pc:sldChg chg="del">
        <pc:chgData name="Rob Luijten" userId="3656dec8-07ff-49b6-baa7-7de42837e1f6" providerId="ADAL" clId="{A3E978F9-A78A-407B-A8E0-724388864A97}" dt="2022-03-14T09:19:32.666" v="0" actId="47"/>
        <pc:sldMkLst>
          <pc:docMk/>
          <pc:sldMk cId="49046572" sldId="376"/>
        </pc:sldMkLst>
      </pc:sldChg>
      <pc:sldChg chg="del">
        <pc:chgData name="Rob Luijten" userId="3656dec8-07ff-49b6-baa7-7de42837e1f6" providerId="ADAL" clId="{A3E978F9-A78A-407B-A8E0-724388864A97}" dt="2022-03-14T09:19:32.666" v="0" actId="47"/>
        <pc:sldMkLst>
          <pc:docMk/>
          <pc:sldMk cId="3569151030" sldId="377"/>
        </pc:sldMkLst>
      </pc:sldChg>
      <pc:sldChg chg="del">
        <pc:chgData name="Rob Luijten" userId="3656dec8-07ff-49b6-baa7-7de42837e1f6" providerId="ADAL" clId="{A3E978F9-A78A-407B-A8E0-724388864A97}" dt="2022-03-14T09:19:32.666" v="0" actId="47"/>
        <pc:sldMkLst>
          <pc:docMk/>
          <pc:sldMk cId="2848151454" sldId="378"/>
        </pc:sldMkLst>
      </pc:sldChg>
      <pc:sldChg chg="del">
        <pc:chgData name="Rob Luijten" userId="3656dec8-07ff-49b6-baa7-7de42837e1f6" providerId="ADAL" clId="{A3E978F9-A78A-407B-A8E0-724388864A97}" dt="2022-03-14T09:19:32.666" v="0" actId="47"/>
        <pc:sldMkLst>
          <pc:docMk/>
          <pc:sldMk cId="1561269645" sldId="379"/>
        </pc:sldMkLst>
      </pc:sldChg>
      <pc:sldChg chg="del">
        <pc:chgData name="Rob Luijten" userId="3656dec8-07ff-49b6-baa7-7de42837e1f6" providerId="ADAL" clId="{A3E978F9-A78A-407B-A8E0-724388864A97}" dt="2022-03-14T09:19:32.666" v="0" actId="47"/>
        <pc:sldMkLst>
          <pc:docMk/>
          <pc:sldMk cId="3661698932" sldId="380"/>
        </pc:sldMkLst>
      </pc:sldChg>
      <pc:sldChg chg="del">
        <pc:chgData name="Rob Luijten" userId="3656dec8-07ff-49b6-baa7-7de42837e1f6" providerId="ADAL" clId="{A3E978F9-A78A-407B-A8E0-724388864A97}" dt="2022-03-14T09:19:32.666" v="0" actId="47"/>
        <pc:sldMkLst>
          <pc:docMk/>
          <pc:sldMk cId="489907858" sldId="381"/>
        </pc:sldMkLst>
      </pc:sldChg>
      <pc:sldChg chg="del">
        <pc:chgData name="Rob Luijten" userId="3656dec8-07ff-49b6-baa7-7de42837e1f6" providerId="ADAL" clId="{A3E978F9-A78A-407B-A8E0-724388864A97}" dt="2022-03-14T09:19:32.666" v="0" actId="47"/>
        <pc:sldMkLst>
          <pc:docMk/>
          <pc:sldMk cId="498616957" sldId="382"/>
        </pc:sldMkLst>
      </pc:sldChg>
      <pc:sldChg chg="del">
        <pc:chgData name="Rob Luijten" userId="3656dec8-07ff-49b6-baa7-7de42837e1f6" providerId="ADAL" clId="{A3E978F9-A78A-407B-A8E0-724388864A97}" dt="2022-03-14T09:19:32.666" v="0" actId="47"/>
        <pc:sldMkLst>
          <pc:docMk/>
          <pc:sldMk cId="1548446759" sldId="383"/>
        </pc:sldMkLst>
      </pc:sldChg>
      <pc:sldChg chg="del">
        <pc:chgData name="Rob Luijten" userId="3656dec8-07ff-49b6-baa7-7de42837e1f6" providerId="ADAL" clId="{A3E978F9-A78A-407B-A8E0-724388864A97}" dt="2022-03-14T09:19:32.666" v="0" actId="47"/>
        <pc:sldMkLst>
          <pc:docMk/>
          <pc:sldMk cId="3254275891" sldId="384"/>
        </pc:sldMkLst>
      </pc:sldChg>
      <pc:sldChg chg="del">
        <pc:chgData name="Rob Luijten" userId="3656dec8-07ff-49b6-baa7-7de42837e1f6" providerId="ADAL" clId="{A3E978F9-A78A-407B-A8E0-724388864A97}" dt="2022-03-14T09:19:32.666" v="0" actId="47"/>
        <pc:sldMkLst>
          <pc:docMk/>
          <pc:sldMk cId="4241686259" sldId="385"/>
        </pc:sldMkLst>
      </pc:sldChg>
      <pc:sldChg chg="del">
        <pc:chgData name="Rob Luijten" userId="3656dec8-07ff-49b6-baa7-7de42837e1f6" providerId="ADAL" clId="{A3E978F9-A78A-407B-A8E0-724388864A97}" dt="2022-03-14T09:19:32.666" v="0" actId="47"/>
        <pc:sldMkLst>
          <pc:docMk/>
          <pc:sldMk cId="155352916" sldId="386"/>
        </pc:sldMkLst>
      </pc:sldChg>
      <pc:sldChg chg="del">
        <pc:chgData name="Rob Luijten" userId="3656dec8-07ff-49b6-baa7-7de42837e1f6" providerId="ADAL" clId="{A3E978F9-A78A-407B-A8E0-724388864A97}" dt="2022-03-14T09:19:32.666" v="0" actId="47"/>
        <pc:sldMkLst>
          <pc:docMk/>
          <pc:sldMk cId="3014736833" sldId="387"/>
        </pc:sldMkLst>
      </pc:sldChg>
      <pc:sldChg chg="delSp modSp del mod">
        <pc:chgData name="Rob Luijten" userId="3656dec8-07ff-49b6-baa7-7de42837e1f6" providerId="ADAL" clId="{A3E978F9-A78A-407B-A8E0-724388864A97}" dt="2022-03-14T10:19:04.621" v="1024" actId="2696"/>
        <pc:sldMkLst>
          <pc:docMk/>
          <pc:sldMk cId="177844018" sldId="388"/>
        </pc:sldMkLst>
        <pc:spChg chg="del mod">
          <ac:chgData name="Rob Luijten" userId="3656dec8-07ff-49b6-baa7-7de42837e1f6" providerId="ADAL" clId="{A3E978F9-A78A-407B-A8E0-724388864A97}" dt="2022-03-14T10:12:49.521" v="1013" actId="478"/>
          <ac:spMkLst>
            <pc:docMk/>
            <pc:sldMk cId="177844018" sldId="388"/>
            <ac:spMk id="5" creationId="{9C5E3EEA-1C64-41A6-9B9C-1F582893A6D2}"/>
          </ac:spMkLst>
        </pc:spChg>
        <pc:spChg chg="del">
          <ac:chgData name="Rob Luijten" userId="3656dec8-07ff-49b6-baa7-7de42837e1f6" providerId="ADAL" clId="{A3E978F9-A78A-407B-A8E0-724388864A97}" dt="2022-03-14T10:12:50.752" v="1014" actId="478"/>
          <ac:spMkLst>
            <pc:docMk/>
            <pc:sldMk cId="177844018" sldId="388"/>
            <ac:spMk id="6" creationId="{F838437D-B411-4274-B14D-0DC62AE3693C}"/>
          </ac:spMkLst>
        </pc:spChg>
      </pc:sldChg>
      <pc:sldChg chg="addSp modSp add mod">
        <pc:chgData name="Rob Luijten" userId="3656dec8-07ff-49b6-baa7-7de42837e1f6" providerId="ADAL" clId="{A3E978F9-A78A-407B-A8E0-724388864A97}" dt="2022-03-15T07:37:49.442" v="2708" actId="1037"/>
        <pc:sldMkLst>
          <pc:docMk/>
          <pc:sldMk cId="1336677659" sldId="388"/>
        </pc:sldMkLst>
        <pc:spChg chg="add mod">
          <ac:chgData name="Rob Luijten" userId="3656dec8-07ff-49b6-baa7-7de42837e1f6" providerId="ADAL" clId="{A3E978F9-A78A-407B-A8E0-724388864A97}" dt="2022-03-15T07:37:49.442" v="2708" actId="1037"/>
          <ac:spMkLst>
            <pc:docMk/>
            <pc:sldMk cId="1336677659" sldId="388"/>
            <ac:spMk id="5" creationId="{A14ED998-E9D7-4393-9C42-25BC88114838}"/>
          </ac:spMkLst>
        </pc:spChg>
      </pc:sldChg>
      <pc:sldChg chg="del">
        <pc:chgData name="Rob Luijten" userId="3656dec8-07ff-49b6-baa7-7de42837e1f6" providerId="ADAL" clId="{A3E978F9-A78A-407B-A8E0-724388864A97}" dt="2022-03-14T09:19:32.666" v="0" actId="47"/>
        <pc:sldMkLst>
          <pc:docMk/>
          <pc:sldMk cId="1912356971" sldId="389"/>
        </pc:sldMkLst>
      </pc:sldChg>
      <pc:sldChg chg="addSp delSp modSp new mod addAnim delAnim modAnim">
        <pc:chgData name="Rob Luijten" userId="3656dec8-07ff-49b6-baa7-7de42837e1f6" providerId="ADAL" clId="{A3E978F9-A78A-407B-A8E0-724388864A97}" dt="2022-03-14T09:34:00.409" v="252" actId="478"/>
        <pc:sldMkLst>
          <pc:docMk/>
          <pc:sldMk cId="2862064571" sldId="389"/>
        </pc:sldMkLst>
        <pc:spChg chg="del">
          <ac:chgData name="Rob Luijten" userId="3656dec8-07ff-49b6-baa7-7de42837e1f6" providerId="ADAL" clId="{A3E978F9-A78A-407B-A8E0-724388864A97}" dt="2022-03-14T09:33:49.207" v="245" actId="478"/>
          <ac:spMkLst>
            <pc:docMk/>
            <pc:sldMk cId="2862064571" sldId="389"/>
            <ac:spMk id="2" creationId="{36425C4E-D20B-4FC2-8983-B68CBD2738BB}"/>
          </ac:spMkLst>
        </pc:spChg>
        <pc:spChg chg="del">
          <ac:chgData name="Rob Luijten" userId="3656dec8-07ff-49b6-baa7-7de42837e1f6" providerId="ADAL" clId="{A3E978F9-A78A-407B-A8E0-724388864A97}" dt="2022-03-14T09:33:47.855" v="244" actId="478"/>
          <ac:spMkLst>
            <pc:docMk/>
            <pc:sldMk cId="2862064571" sldId="389"/>
            <ac:spMk id="3" creationId="{72480E8F-5F37-44E6-889E-E25CE22E825A}"/>
          </ac:spMkLst>
        </pc:spChg>
        <pc:spChg chg="del mod">
          <ac:chgData name="Rob Luijten" userId="3656dec8-07ff-49b6-baa7-7de42837e1f6" providerId="ADAL" clId="{A3E978F9-A78A-407B-A8E0-724388864A97}" dt="2022-03-14T09:33:56.595" v="249" actId="478"/>
          <ac:spMkLst>
            <pc:docMk/>
            <pc:sldMk cId="2862064571" sldId="389"/>
            <ac:spMk id="5" creationId="{E98642E1-AF0C-4262-A853-5176B43E7009}"/>
          </ac:spMkLst>
        </pc:spChg>
        <pc:spChg chg="del">
          <ac:chgData name="Rob Luijten" userId="3656dec8-07ff-49b6-baa7-7de42837e1f6" providerId="ADAL" clId="{A3E978F9-A78A-407B-A8E0-724388864A97}" dt="2022-03-14T09:34:00.409" v="252" actId="478"/>
          <ac:spMkLst>
            <pc:docMk/>
            <pc:sldMk cId="2862064571" sldId="389"/>
            <ac:spMk id="6" creationId="{D826FDD7-312C-4011-9AA6-E442982AA60E}"/>
          </ac:spMkLst>
        </pc:spChg>
        <pc:picChg chg="add del mod">
          <ac:chgData name="Rob Luijten" userId="3656dec8-07ff-49b6-baa7-7de42837e1f6" providerId="ADAL" clId="{A3E978F9-A78A-407B-A8E0-724388864A97}" dt="2022-03-14T09:33:59.143" v="251" actId="478"/>
          <ac:picMkLst>
            <pc:docMk/>
            <pc:sldMk cId="2862064571" sldId="389"/>
            <ac:picMk id="7" creationId="{3344A066-4CF8-4C54-91B8-3E0AA85E501F}"/>
          </ac:picMkLst>
        </pc:picChg>
      </pc:sldChg>
      <pc:sldChg chg="del">
        <pc:chgData name="Rob Luijten" userId="3656dec8-07ff-49b6-baa7-7de42837e1f6" providerId="ADAL" clId="{A3E978F9-A78A-407B-A8E0-724388864A97}" dt="2022-03-14T09:19:32.666" v="0" actId="47"/>
        <pc:sldMkLst>
          <pc:docMk/>
          <pc:sldMk cId="1087771234" sldId="390"/>
        </pc:sldMkLst>
      </pc:sldChg>
      <pc:sldChg chg="new del">
        <pc:chgData name="Rob Luijten" userId="3656dec8-07ff-49b6-baa7-7de42837e1f6" providerId="ADAL" clId="{A3E978F9-A78A-407B-A8E0-724388864A97}" dt="2022-03-14T09:31:33.621" v="234" actId="47"/>
        <pc:sldMkLst>
          <pc:docMk/>
          <pc:sldMk cId="1307198992" sldId="390"/>
        </pc:sldMkLst>
      </pc:sldChg>
      <pc:sldChg chg="add del modNotesTx">
        <pc:chgData name="Rob Luijten" userId="3656dec8-07ff-49b6-baa7-7de42837e1f6" providerId="ADAL" clId="{A3E978F9-A78A-407B-A8E0-724388864A97}" dt="2022-03-14T10:47:15.269" v="1409" actId="2696"/>
        <pc:sldMkLst>
          <pc:docMk/>
          <pc:sldMk cId="1664610392" sldId="391"/>
        </pc:sldMkLst>
      </pc:sldChg>
      <pc:sldChg chg="modSp add mod">
        <pc:chgData name="Rob Luijten" userId="3656dec8-07ff-49b6-baa7-7de42837e1f6" providerId="ADAL" clId="{A3E978F9-A78A-407B-A8E0-724388864A97}" dt="2022-03-15T07:49:24.408" v="2938" actId="1076"/>
        <pc:sldMkLst>
          <pc:docMk/>
          <pc:sldMk cId="1952759627" sldId="391"/>
        </pc:sldMkLst>
        <pc:spChg chg="mod">
          <ac:chgData name="Rob Luijten" userId="3656dec8-07ff-49b6-baa7-7de42837e1f6" providerId="ADAL" clId="{A3E978F9-A78A-407B-A8E0-724388864A97}" dt="2022-03-15T07:49:24.408" v="2938" actId="1076"/>
          <ac:spMkLst>
            <pc:docMk/>
            <pc:sldMk cId="1952759627" sldId="391"/>
            <ac:spMk id="5" creationId="{3DF0D01B-6186-4778-9408-EF2BD41FF07F}"/>
          </ac:spMkLst>
        </pc:spChg>
      </pc:sldChg>
      <pc:sldChg chg="del">
        <pc:chgData name="Rob Luijten" userId="3656dec8-07ff-49b6-baa7-7de42837e1f6" providerId="ADAL" clId="{A3E978F9-A78A-407B-A8E0-724388864A97}" dt="2022-03-14T09:19:32.666" v="0" actId="47"/>
        <pc:sldMkLst>
          <pc:docMk/>
          <pc:sldMk cId="2357737840" sldId="391"/>
        </pc:sldMkLst>
      </pc:sldChg>
      <pc:sldChg chg="del">
        <pc:chgData name="Rob Luijten" userId="3656dec8-07ff-49b6-baa7-7de42837e1f6" providerId="ADAL" clId="{A3E978F9-A78A-407B-A8E0-724388864A97}" dt="2022-03-14T09:19:32.666" v="0" actId="47"/>
        <pc:sldMkLst>
          <pc:docMk/>
          <pc:sldMk cId="16458966" sldId="392"/>
        </pc:sldMkLst>
      </pc:sldChg>
      <pc:sldChg chg="delSp new del mod">
        <pc:chgData name="Rob Luijten" userId="3656dec8-07ff-49b6-baa7-7de42837e1f6" providerId="ADAL" clId="{A3E978F9-A78A-407B-A8E0-724388864A97}" dt="2022-03-14T10:21:38.231" v="1028" actId="47"/>
        <pc:sldMkLst>
          <pc:docMk/>
          <pc:sldMk cId="3583548501" sldId="392"/>
        </pc:sldMkLst>
        <pc:spChg chg="del">
          <ac:chgData name="Rob Luijten" userId="3656dec8-07ff-49b6-baa7-7de42837e1f6" providerId="ADAL" clId="{A3E978F9-A78A-407B-A8E0-724388864A97}" dt="2022-03-14T09:33:33.920" v="239" actId="478"/>
          <ac:spMkLst>
            <pc:docMk/>
            <pc:sldMk cId="3583548501" sldId="392"/>
            <ac:spMk id="2" creationId="{9AEDFC4E-847D-4F2F-90EF-F7B08AA3AD22}"/>
          </ac:spMkLst>
        </pc:spChg>
        <pc:spChg chg="del">
          <ac:chgData name="Rob Luijten" userId="3656dec8-07ff-49b6-baa7-7de42837e1f6" providerId="ADAL" clId="{A3E978F9-A78A-407B-A8E0-724388864A97}" dt="2022-03-14T09:33:34.669" v="240" actId="478"/>
          <ac:spMkLst>
            <pc:docMk/>
            <pc:sldMk cId="3583548501" sldId="392"/>
            <ac:spMk id="3" creationId="{F3DF3CEE-655E-46C9-98EB-E52D59A32112}"/>
          </ac:spMkLst>
        </pc:spChg>
        <pc:spChg chg="del">
          <ac:chgData name="Rob Luijten" userId="3656dec8-07ff-49b6-baa7-7de42837e1f6" providerId="ADAL" clId="{A3E978F9-A78A-407B-A8E0-724388864A97}" dt="2022-03-14T09:33:40.653" v="241" actId="478"/>
          <ac:spMkLst>
            <pc:docMk/>
            <pc:sldMk cId="3583548501" sldId="392"/>
            <ac:spMk id="5" creationId="{F8AECC4C-93CA-4ACA-99C5-47EE4F1B1D13}"/>
          </ac:spMkLst>
        </pc:spChg>
        <pc:spChg chg="del">
          <ac:chgData name="Rob Luijten" userId="3656dec8-07ff-49b6-baa7-7de42837e1f6" providerId="ADAL" clId="{A3E978F9-A78A-407B-A8E0-724388864A97}" dt="2022-03-14T09:33:42.106" v="242" actId="478"/>
          <ac:spMkLst>
            <pc:docMk/>
            <pc:sldMk cId="3583548501" sldId="392"/>
            <ac:spMk id="6" creationId="{5D7E9462-93C6-43E9-8372-8467E6541D3E}"/>
          </ac:spMkLst>
        </pc:spChg>
      </pc:sldChg>
      <pc:sldChg chg="modSp new mod ord modNotesTx">
        <pc:chgData name="Rob Luijten" userId="3656dec8-07ff-49b6-baa7-7de42837e1f6" providerId="ADAL" clId="{A3E978F9-A78A-407B-A8E0-724388864A97}" dt="2022-03-14T10:19:10.969" v="1026"/>
        <pc:sldMkLst>
          <pc:docMk/>
          <pc:sldMk cId="1777106839" sldId="393"/>
        </pc:sldMkLst>
        <pc:spChg chg="mod">
          <ac:chgData name="Rob Luijten" userId="3656dec8-07ff-49b6-baa7-7de42837e1f6" providerId="ADAL" clId="{A3E978F9-A78A-407B-A8E0-724388864A97}" dt="2022-03-14T09:35:58.846" v="278" actId="2711"/>
          <ac:spMkLst>
            <pc:docMk/>
            <pc:sldMk cId="1777106839" sldId="393"/>
            <ac:spMk id="2" creationId="{A5B2DE27-036B-4B39-91BF-9D5A17934B07}"/>
          </ac:spMkLst>
        </pc:spChg>
        <pc:spChg chg="mod">
          <ac:chgData name="Rob Luijten" userId="3656dec8-07ff-49b6-baa7-7de42837e1f6" providerId="ADAL" clId="{A3E978F9-A78A-407B-A8E0-724388864A97}" dt="2022-03-14T09:55:47.668" v="464" actId="1076"/>
          <ac:spMkLst>
            <pc:docMk/>
            <pc:sldMk cId="1777106839" sldId="393"/>
            <ac:spMk id="3" creationId="{0803C69D-1878-44C1-9759-9ADBDF2D08D8}"/>
          </ac:spMkLst>
        </pc:spChg>
      </pc:sldChg>
      <pc:sldChg chg="modSp add mod">
        <pc:chgData name="Rob Luijten" userId="3656dec8-07ff-49b6-baa7-7de42837e1f6" providerId="ADAL" clId="{A3E978F9-A78A-407B-A8E0-724388864A97}" dt="2022-03-15T08:02:06.586" v="3228" actId="207"/>
        <pc:sldMkLst>
          <pc:docMk/>
          <pc:sldMk cId="4249072381" sldId="394"/>
        </pc:sldMkLst>
        <pc:spChg chg="mod">
          <ac:chgData name="Rob Luijten" userId="3656dec8-07ff-49b6-baa7-7de42837e1f6" providerId="ADAL" clId="{A3E978F9-A78A-407B-A8E0-724388864A97}" dt="2022-03-14T12:49:45.556" v="2291" actId="1037"/>
          <ac:spMkLst>
            <pc:docMk/>
            <pc:sldMk cId="4249072381" sldId="394"/>
            <ac:spMk id="5" creationId="{AEC201C4-80AF-410D-9722-DA8B631DE67C}"/>
          </ac:spMkLst>
        </pc:spChg>
        <pc:spChg chg="mod">
          <ac:chgData name="Rob Luijten" userId="3656dec8-07ff-49b6-baa7-7de42837e1f6" providerId="ADAL" clId="{A3E978F9-A78A-407B-A8E0-724388864A97}" dt="2022-03-15T08:02:06.586" v="3228" actId="207"/>
          <ac:spMkLst>
            <pc:docMk/>
            <pc:sldMk cId="4249072381" sldId="394"/>
            <ac:spMk id="8" creationId="{2E58751F-FA98-4DF6-BF0C-E4D07A83E432}"/>
          </ac:spMkLst>
        </pc:spChg>
        <pc:spChg chg="mod">
          <ac:chgData name="Rob Luijten" userId="3656dec8-07ff-49b6-baa7-7de42837e1f6" providerId="ADAL" clId="{A3E978F9-A78A-407B-A8E0-724388864A97}" dt="2022-03-14T09:58:58.337" v="588" actId="14100"/>
          <ac:spMkLst>
            <pc:docMk/>
            <pc:sldMk cId="4249072381" sldId="394"/>
            <ac:spMk id="13" creationId="{DA9880A2-D8C3-4D88-BB6D-DF530C7C6F30}"/>
          </ac:spMkLst>
        </pc:spChg>
      </pc:sldChg>
      <pc:sldChg chg="add">
        <pc:chgData name="Rob Luijten" userId="3656dec8-07ff-49b6-baa7-7de42837e1f6" providerId="ADAL" clId="{A3E978F9-A78A-407B-A8E0-724388864A97}" dt="2022-03-14T10:04:44.646" v="954"/>
        <pc:sldMkLst>
          <pc:docMk/>
          <pc:sldMk cId="1544027504" sldId="395"/>
        </pc:sldMkLst>
      </pc:sldChg>
      <pc:sldChg chg="modSp add mod">
        <pc:chgData name="Rob Luijten" userId="3656dec8-07ff-49b6-baa7-7de42837e1f6" providerId="ADAL" clId="{A3E978F9-A78A-407B-A8E0-724388864A97}" dt="2022-03-14T10:41:20.362" v="1175" actId="20577"/>
        <pc:sldMkLst>
          <pc:docMk/>
          <pc:sldMk cId="2401790249" sldId="396"/>
        </pc:sldMkLst>
        <pc:spChg chg="mod">
          <ac:chgData name="Rob Luijten" userId="3656dec8-07ff-49b6-baa7-7de42837e1f6" providerId="ADAL" clId="{A3E978F9-A78A-407B-A8E0-724388864A97}" dt="2022-03-14T10:41:20.362" v="1175" actId="20577"/>
          <ac:spMkLst>
            <pc:docMk/>
            <pc:sldMk cId="2401790249" sldId="396"/>
            <ac:spMk id="3" creationId="{02497B30-D535-4795-97BE-BD695A9CD54D}"/>
          </ac:spMkLst>
        </pc:spChg>
      </pc:sldChg>
      <pc:sldChg chg="new del">
        <pc:chgData name="Rob Luijten" userId="3656dec8-07ff-49b6-baa7-7de42837e1f6" providerId="ADAL" clId="{A3E978F9-A78A-407B-A8E0-724388864A97}" dt="2022-03-14T10:18:58.027" v="1022" actId="47"/>
        <pc:sldMkLst>
          <pc:docMk/>
          <pc:sldMk cId="3209665967" sldId="396"/>
        </pc:sldMkLst>
      </pc:sldChg>
      <pc:sldChg chg="add">
        <pc:chgData name="Rob Luijten" userId="3656dec8-07ff-49b6-baa7-7de42837e1f6" providerId="ADAL" clId="{A3E978F9-A78A-407B-A8E0-724388864A97}" dt="2022-03-14T10:18:59.017" v="1023"/>
        <pc:sldMkLst>
          <pc:docMk/>
          <pc:sldMk cId="1287492539" sldId="397"/>
        </pc:sldMkLst>
      </pc:sldChg>
      <pc:sldChg chg="add">
        <pc:chgData name="Rob Luijten" userId="3656dec8-07ff-49b6-baa7-7de42837e1f6" providerId="ADAL" clId="{A3E978F9-A78A-407B-A8E0-724388864A97}" dt="2022-03-14T10:18:59.017" v="1023"/>
        <pc:sldMkLst>
          <pc:docMk/>
          <pc:sldMk cId="731963212" sldId="398"/>
        </pc:sldMkLst>
      </pc:sldChg>
      <pc:sldChg chg="modSp add">
        <pc:chgData name="Rob Luijten" userId="3656dec8-07ff-49b6-baa7-7de42837e1f6" providerId="ADAL" clId="{A3E978F9-A78A-407B-A8E0-724388864A97}" dt="2022-03-14T10:24:52.333" v="1055" actId="14100"/>
        <pc:sldMkLst>
          <pc:docMk/>
          <pc:sldMk cId="1515546653" sldId="399"/>
        </pc:sldMkLst>
        <pc:picChg chg="mod">
          <ac:chgData name="Rob Luijten" userId="3656dec8-07ff-49b6-baa7-7de42837e1f6" providerId="ADAL" clId="{A3E978F9-A78A-407B-A8E0-724388864A97}" dt="2022-03-14T10:24:52.333" v="1055" actId="14100"/>
          <ac:picMkLst>
            <pc:docMk/>
            <pc:sldMk cId="1515546653" sldId="399"/>
            <ac:picMk id="1036" creationId="{45DB269C-903F-4275-A8F2-8849BF55071C}"/>
          </ac:picMkLst>
        </pc:picChg>
      </pc:sldChg>
      <pc:sldChg chg="modSp add mod">
        <pc:chgData name="Rob Luijten" userId="3656dec8-07ff-49b6-baa7-7de42837e1f6" providerId="ADAL" clId="{A3E978F9-A78A-407B-A8E0-724388864A97}" dt="2022-03-14T10:25:31.604" v="1059" actId="1076"/>
        <pc:sldMkLst>
          <pc:docMk/>
          <pc:sldMk cId="291055380" sldId="400"/>
        </pc:sldMkLst>
        <pc:spChg chg="mod">
          <ac:chgData name="Rob Luijten" userId="3656dec8-07ff-49b6-baa7-7de42837e1f6" providerId="ADAL" clId="{A3E978F9-A78A-407B-A8E0-724388864A97}" dt="2022-03-14T10:25:09.543" v="1057" actId="404"/>
          <ac:spMkLst>
            <pc:docMk/>
            <pc:sldMk cId="291055380" sldId="400"/>
            <ac:spMk id="3" creationId="{4637407F-9EC0-4B65-975E-34ACEA231404}"/>
          </ac:spMkLst>
        </pc:spChg>
        <pc:grpChg chg="mod">
          <ac:chgData name="Rob Luijten" userId="3656dec8-07ff-49b6-baa7-7de42837e1f6" providerId="ADAL" clId="{A3E978F9-A78A-407B-A8E0-724388864A97}" dt="2022-03-14T10:25:28.002" v="1058" actId="1076"/>
          <ac:grpSpMkLst>
            <pc:docMk/>
            <pc:sldMk cId="291055380" sldId="400"/>
            <ac:grpSpMk id="10" creationId="{016EB5A8-11B5-4510-A4C9-947B06C2F76E}"/>
          </ac:grpSpMkLst>
        </pc:grpChg>
        <pc:picChg chg="mod">
          <ac:chgData name="Rob Luijten" userId="3656dec8-07ff-49b6-baa7-7de42837e1f6" providerId="ADAL" clId="{A3E978F9-A78A-407B-A8E0-724388864A97}" dt="2022-03-14T10:25:31.604" v="1059" actId="1076"/>
          <ac:picMkLst>
            <pc:docMk/>
            <pc:sldMk cId="291055380" sldId="400"/>
            <ac:picMk id="6" creationId="{EC931BC2-F714-4A3E-99E7-08D0D21AE50C}"/>
          </ac:picMkLst>
        </pc:picChg>
      </pc:sldChg>
      <pc:sldChg chg="modSp add mod">
        <pc:chgData name="Rob Luijten" userId="3656dec8-07ff-49b6-baa7-7de42837e1f6" providerId="ADAL" clId="{A3E978F9-A78A-407B-A8E0-724388864A97}" dt="2022-03-14T10:23:19.886" v="1049" actId="1076"/>
        <pc:sldMkLst>
          <pc:docMk/>
          <pc:sldMk cId="3478329617" sldId="401"/>
        </pc:sldMkLst>
        <pc:spChg chg="mod">
          <ac:chgData name="Rob Luijten" userId="3656dec8-07ff-49b6-baa7-7de42837e1f6" providerId="ADAL" clId="{A3E978F9-A78A-407B-A8E0-724388864A97}" dt="2022-03-14T10:23:13.999" v="1048" actId="403"/>
          <ac:spMkLst>
            <pc:docMk/>
            <pc:sldMk cId="3478329617" sldId="401"/>
            <ac:spMk id="3" creationId="{4637407F-9EC0-4B65-975E-34ACEA231404}"/>
          </ac:spMkLst>
        </pc:spChg>
        <pc:picChg chg="mod">
          <ac:chgData name="Rob Luijten" userId="3656dec8-07ff-49b6-baa7-7de42837e1f6" providerId="ADAL" clId="{A3E978F9-A78A-407B-A8E0-724388864A97}" dt="2022-03-14T10:23:19.886" v="1049" actId="1076"/>
          <ac:picMkLst>
            <pc:docMk/>
            <pc:sldMk cId="3478329617" sldId="401"/>
            <ac:picMk id="11" creationId="{A0815D08-096D-4E78-AA38-5E1E35C28837}"/>
          </ac:picMkLst>
        </pc:picChg>
      </pc:sldChg>
      <pc:sldChg chg="delSp add del mod">
        <pc:chgData name="Rob Luijten" userId="3656dec8-07ff-49b6-baa7-7de42837e1f6" providerId="ADAL" clId="{A3E978F9-A78A-407B-A8E0-724388864A97}" dt="2022-03-14T10:23:06.809" v="1047" actId="47"/>
        <pc:sldMkLst>
          <pc:docMk/>
          <pc:sldMk cId="2672185573" sldId="402"/>
        </pc:sldMkLst>
        <pc:picChg chg="del">
          <ac:chgData name="Rob Luijten" userId="3656dec8-07ff-49b6-baa7-7de42837e1f6" providerId="ADAL" clId="{A3E978F9-A78A-407B-A8E0-724388864A97}" dt="2022-03-14T10:23:04.409" v="1046" actId="478"/>
          <ac:picMkLst>
            <pc:docMk/>
            <pc:sldMk cId="2672185573" sldId="402"/>
            <ac:picMk id="13" creationId="{7663F666-0167-4FEF-AAA4-E043A5029C79}"/>
          </ac:picMkLst>
        </pc:picChg>
      </pc:sldChg>
      <pc:sldChg chg="modSp add mod">
        <pc:chgData name="Rob Luijten" userId="3656dec8-07ff-49b6-baa7-7de42837e1f6" providerId="ADAL" clId="{A3E978F9-A78A-407B-A8E0-724388864A97}" dt="2022-03-14T10:22:56.735" v="1045" actId="1076"/>
        <pc:sldMkLst>
          <pc:docMk/>
          <pc:sldMk cId="1831047509" sldId="403"/>
        </pc:sldMkLst>
        <pc:picChg chg="mod">
          <ac:chgData name="Rob Luijten" userId="3656dec8-07ff-49b6-baa7-7de42837e1f6" providerId="ADAL" clId="{A3E978F9-A78A-407B-A8E0-724388864A97}" dt="2022-03-14T10:22:56.735" v="1045" actId="1076"/>
          <ac:picMkLst>
            <pc:docMk/>
            <pc:sldMk cId="1831047509" sldId="403"/>
            <ac:picMk id="7" creationId="{7B9142F1-8FDF-4471-96A2-03CEB915C5C9}"/>
          </ac:picMkLst>
        </pc:picChg>
      </pc:sldChg>
      <pc:sldChg chg="add">
        <pc:chgData name="Rob Luijten" userId="3656dec8-07ff-49b6-baa7-7de42837e1f6" providerId="ADAL" clId="{A3E978F9-A78A-407B-A8E0-724388864A97}" dt="2022-03-14T10:18:59.017" v="1023"/>
        <pc:sldMkLst>
          <pc:docMk/>
          <pc:sldMk cId="2952590388" sldId="404"/>
        </pc:sldMkLst>
      </pc:sldChg>
      <pc:sldChg chg="add">
        <pc:chgData name="Rob Luijten" userId="3656dec8-07ff-49b6-baa7-7de42837e1f6" providerId="ADAL" clId="{A3E978F9-A78A-407B-A8E0-724388864A97}" dt="2022-03-14T10:18:59.017" v="1023"/>
        <pc:sldMkLst>
          <pc:docMk/>
          <pc:sldMk cId="3142699318" sldId="405"/>
        </pc:sldMkLst>
      </pc:sldChg>
      <pc:sldChg chg="modSp add mod">
        <pc:chgData name="Rob Luijten" userId="3656dec8-07ff-49b6-baa7-7de42837e1f6" providerId="ADAL" clId="{A3E978F9-A78A-407B-A8E0-724388864A97}" dt="2022-03-14T10:22:21.164" v="1039" actId="1076"/>
        <pc:sldMkLst>
          <pc:docMk/>
          <pc:sldMk cId="491544900" sldId="406"/>
        </pc:sldMkLst>
        <pc:spChg chg="mod">
          <ac:chgData name="Rob Luijten" userId="3656dec8-07ff-49b6-baa7-7de42837e1f6" providerId="ADAL" clId="{A3E978F9-A78A-407B-A8E0-724388864A97}" dt="2022-03-14T10:22:02.090" v="1034" actId="403"/>
          <ac:spMkLst>
            <pc:docMk/>
            <pc:sldMk cId="491544900" sldId="406"/>
            <ac:spMk id="3" creationId="{4637407F-9EC0-4B65-975E-34ACEA231404}"/>
          </ac:spMkLst>
        </pc:spChg>
        <pc:picChg chg="mod">
          <ac:chgData name="Rob Luijten" userId="3656dec8-07ff-49b6-baa7-7de42837e1f6" providerId="ADAL" clId="{A3E978F9-A78A-407B-A8E0-724388864A97}" dt="2022-03-14T10:22:21.164" v="1039" actId="1076"/>
          <ac:picMkLst>
            <pc:docMk/>
            <pc:sldMk cId="491544900" sldId="406"/>
            <ac:picMk id="6" creationId="{43DD1924-5F0C-4366-A25F-08EFAAD9F378}"/>
          </ac:picMkLst>
        </pc:picChg>
        <pc:picChg chg="mod">
          <ac:chgData name="Rob Luijten" userId="3656dec8-07ff-49b6-baa7-7de42837e1f6" providerId="ADAL" clId="{A3E978F9-A78A-407B-A8E0-724388864A97}" dt="2022-03-14T10:22:15.836" v="1038" actId="1076"/>
          <ac:picMkLst>
            <pc:docMk/>
            <pc:sldMk cId="491544900" sldId="406"/>
            <ac:picMk id="5122" creationId="{F189D8E0-51C7-46C5-8E92-6A2B9C52F47C}"/>
          </ac:picMkLst>
        </pc:picChg>
      </pc:sldChg>
      <pc:sldChg chg="modSp add mod">
        <pc:chgData name="Rob Luijten" userId="3656dec8-07ff-49b6-baa7-7de42837e1f6" providerId="ADAL" clId="{A3E978F9-A78A-407B-A8E0-724388864A97}" dt="2022-03-14T10:21:53.990" v="1032" actId="404"/>
        <pc:sldMkLst>
          <pc:docMk/>
          <pc:sldMk cId="3009737913" sldId="407"/>
        </pc:sldMkLst>
        <pc:spChg chg="mod">
          <ac:chgData name="Rob Luijten" userId="3656dec8-07ff-49b6-baa7-7de42837e1f6" providerId="ADAL" clId="{A3E978F9-A78A-407B-A8E0-724388864A97}" dt="2022-03-14T10:21:53.990" v="1032" actId="404"/>
          <ac:spMkLst>
            <pc:docMk/>
            <pc:sldMk cId="3009737913" sldId="407"/>
            <ac:spMk id="3" creationId="{4637407F-9EC0-4B65-975E-34ACEA231404}"/>
          </ac:spMkLst>
        </pc:spChg>
      </pc:sldChg>
      <pc:sldChg chg="modSp new mod">
        <pc:chgData name="Rob Luijten" userId="3656dec8-07ff-49b6-baa7-7de42837e1f6" providerId="ADAL" clId="{A3E978F9-A78A-407B-A8E0-724388864A97}" dt="2022-03-14T10:33:47.938" v="1160" actId="207"/>
        <pc:sldMkLst>
          <pc:docMk/>
          <pc:sldMk cId="918555433" sldId="408"/>
        </pc:sldMkLst>
        <pc:spChg chg="mod">
          <ac:chgData name="Rob Luijten" userId="3656dec8-07ff-49b6-baa7-7de42837e1f6" providerId="ADAL" clId="{A3E978F9-A78A-407B-A8E0-724388864A97}" dt="2022-03-14T10:29:27.071" v="1094" actId="20577"/>
          <ac:spMkLst>
            <pc:docMk/>
            <pc:sldMk cId="918555433" sldId="408"/>
            <ac:spMk id="2" creationId="{19302A3A-2D46-4D48-A783-D01D56675009}"/>
          </ac:spMkLst>
        </pc:spChg>
        <pc:spChg chg="mod">
          <ac:chgData name="Rob Luijten" userId="3656dec8-07ff-49b6-baa7-7de42837e1f6" providerId="ADAL" clId="{A3E978F9-A78A-407B-A8E0-724388864A97}" dt="2022-03-14T10:33:47.938" v="1160" actId="207"/>
          <ac:spMkLst>
            <pc:docMk/>
            <pc:sldMk cId="918555433" sldId="408"/>
            <ac:spMk id="3" creationId="{571328CD-910C-4EF0-BC6B-FABE6D38CD17}"/>
          </ac:spMkLst>
        </pc:spChg>
      </pc:sldChg>
      <pc:sldChg chg="new del">
        <pc:chgData name="Rob Luijten" userId="3656dec8-07ff-49b6-baa7-7de42837e1f6" providerId="ADAL" clId="{A3E978F9-A78A-407B-A8E0-724388864A97}" dt="2022-03-14T10:41:25.575" v="1178" actId="47"/>
        <pc:sldMkLst>
          <pc:docMk/>
          <pc:sldMk cId="2582910502" sldId="409"/>
        </pc:sldMkLst>
      </pc:sldChg>
      <pc:sldChg chg="addSp modSp add mod">
        <pc:chgData name="Rob Luijten" userId="3656dec8-07ff-49b6-baa7-7de42837e1f6" providerId="ADAL" clId="{A3E978F9-A78A-407B-A8E0-724388864A97}" dt="2022-03-14T10:43:33.547" v="1319" actId="207"/>
        <pc:sldMkLst>
          <pc:docMk/>
          <pc:sldMk cId="1884561521" sldId="410"/>
        </pc:sldMkLst>
        <pc:spChg chg="mod">
          <ac:chgData name="Rob Luijten" userId="3656dec8-07ff-49b6-baa7-7de42837e1f6" providerId="ADAL" clId="{A3E978F9-A78A-407B-A8E0-724388864A97}" dt="2022-03-14T10:41:29.865" v="1192" actId="20577"/>
          <ac:spMkLst>
            <pc:docMk/>
            <pc:sldMk cId="1884561521" sldId="410"/>
            <ac:spMk id="2" creationId="{E216246E-5DD7-44C8-B9BA-CB1CA309B673}"/>
          </ac:spMkLst>
        </pc:spChg>
        <pc:spChg chg="add mod">
          <ac:chgData name="Rob Luijten" userId="3656dec8-07ff-49b6-baa7-7de42837e1f6" providerId="ADAL" clId="{A3E978F9-A78A-407B-A8E0-724388864A97}" dt="2022-03-14T10:42:54.004" v="1247" actId="404"/>
          <ac:spMkLst>
            <pc:docMk/>
            <pc:sldMk cId="1884561521" sldId="410"/>
            <ac:spMk id="5" creationId="{8E5EB769-3CEA-42E2-8ADC-C0868566EB6C}"/>
          </ac:spMkLst>
        </pc:spChg>
        <pc:spChg chg="add mod">
          <ac:chgData name="Rob Luijten" userId="3656dec8-07ff-49b6-baa7-7de42837e1f6" providerId="ADAL" clId="{A3E978F9-A78A-407B-A8E0-724388864A97}" dt="2022-03-14T10:43:33.547" v="1319" actId="207"/>
          <ac:spMkLst>
            <pc:docMk/>
            <pc:sldMk cId="1884561521" sldId="410"/>
            <ac:spMk id="6" creationId="{1806DB70-BC10-4E27-BEFA-0003976E1387}"/>
          </ac:spMkLst>
        </pc:spChg>
        <pc:spChg chg="mod">
          <ac:chgData name="Rob Luijten" userId="3656dec8-07ff-49b6-baa7-7de42837e1f6" providerId="ADAL" clId="{A3E978F9-A78A-407B-A8E0-724388864A97}" dt="2022-03-14T10:42:17.389" v="1219" actId="1076"/>
          <ac:spMkLst>
            <pc:docMk/>
            <pc:sldMk cId="1884561521" sldId="410"/>
            <ac:spMk id="8" creationId="{ED44940D-AEC7-4319-A07F-81D0D915F448}"/>
          </ac:spMkLst>
        </pc:spChg>
      </pc:sldChg>
      <pc:sldChg chg="modSp add mod">
        <pc:chgData name="Rob Luijten" userId="3656dec8-07ff-49b6-baa7-7de42837e1f6" providerId="ADAL" clId="{A3E978F9-A78A-407B-A8E0-724388864A97}" dt="2022-03-15T07:52:48.124" v="2978" actId="20577"/>
        <pc:sldMkLst>
          <pc:docMk/>
          <pc:sldMk cId="1150888647" sldId="411"/>
        </pc:sldMkLst>
        <pc:spChg chg="mod">
          <ac:chgData name="Rob Luijten" userId="3656dec8-07ff-49b6-baa7-7de42837e1f6" providerId="ADAL" clId="{A3E978F9-A78A-407B-A8E0-724388864A97}" dt="2022-03-15T07:52:48.124" v="2978" actId="20577"/>
          <ac:spMkLst>
            <pc:docMk/>
            <pc:sldMk cId="1150888647" sldId="411"/>
            <ac:spMk id="3" creationId="{4D609081-C5AF-4C75-BF1D-5452F726BB74}"/>
          </ac:spMkLst>
        </pc:spChg>
      </pc:sldChg>
      <pc:sldChg chg="delSp modSp new del mod">
        <pc:chgData name="Rob Luijten" userId="3656dec8-07ff-49b6-baa7-7de42837e1f6" providerId="ADAL" clId="{A3E978F9-A78A-407B-A8E0-724388864A97}" dt="2022-03-15T07:52:26.979" v="2971" actId="2696"/>
        <pc:sldMkLst>
          <pc:docMk/>
          <pc:sldMk cId="3300962506" sldId="411"/>
        </pc:sldMkLst>
        <pc:spChg chg="mod">
          <ac:chgData name="Rob Luijten" userId="3656dec8-07ff-49b6-baa7-7de42837e1f6" providerId="ADAL" clId="{A3E978F9-A78A-407B-A8E0-724388864A97}" dt="2022-03-14T10:45:35.637" v="1382" actId="20577"/>
          <ac:spMkLst>
            <pc:docMk/>
            <pc:sldMk cId="3300962506" sldId="411"/>
            <ac:spMk id="2" creationId="{264634FE-B4D9-4823-98FD-7A76AA16B6BE}"/>
          </ac:spMkLst>
        </pc:spChg>
        <pc:spChg chg="mod">
          <ac:chgData name="Rob Luijten" userId="3656dec8-07ff-49b6-baa7-7de42837e1f6" providerId="ADAL" clId="{A3E978F9-A78A-407B-A8E0-724388864A97}" dt="2022-03-14T12:28:08.065" v="1676" actId="20577"/>
          <ac:spMkLst>
            <pc:docMk/>
            <pc:sldMk cId="3300962506" sldId="411"/>
            <ac:spMk id="3" creationId="{4D609081-C5AF-4C75-BF1D-5452F726BB74}"/>
          </ac:spMkLst>
        </pc:spChg>
        <pc:spChg chg="del">
          <ac:chgData name="Rob Luijten" userId="3656dec8-07ff-49b6-baa7-7de42837e1f6" providerId="ADAL" clId="{A3E978F9-A78A-407B-A8E0-724388864A97}" dt="2022-03-14T10:46:43.253" v="1407" actId="478"/>
          <ac:spMkLst>
            <pc:docMk/>
            <pc:sldMk cId="3300962506" sldId="411"/>
            <ac:spMk id="5" creationId="{A5744CEA-5B9D-47D3-BF07-890E84BAA09A}"/>
          </ac:spMkLst>
        </pc:spChg>
        <pc:spChg chg="del">
          <ac:chgData name="Rob Luijten" userId="3656dec8-07ff-49b6-baa7-7de42837e1f6" providerId="ADAL" clId="{A3E978F9-A78A-407B-A8E0-724388864A97}" dt="2022-03-14T10:46:44.057" v="1408" actId="478"/>
          <ac:spMkLst>
            <pc:docMk/>
            <pc:sldMk cId="3300962506" sldId="411"/>
            <ac:spMk id="6" creationId="{3A8B335F-08CE-4221-BE5E-B2AF0B848152}"/>
          </ac:spMkLst>
        </pc:spChg>
      </pc:sldChg>
      <pc:sldChg chg="addSp delSp modSp add mod delAnim modAnim modNotesTx">
        <pc:chgData name="Rob Luijten" userId="3656dec8-07ff-49b6-baa7-7de42837e1f6" providerId="ADAL" clId="{A3E978F9-A78A-407B-A8E0-724388864A97}" dt="2022-03-14T12:35:59.918" v="1768" actId="14100"/>
        <pc:sldMkLst>
          <pc:docMk/>
          <pc:sldMk cId="206185332" sldId="412"/>
        </pc:sldMkLst>
        <pc:spChg chg="mod">
          <ac:chgData name="Rob Luijten" userId="3656dec8-07ff-49b6-baa7-7de42837e1f6" providerId="ADAL" clId="{A3E978F9-A78A-407B-A8E0-724388864A97}" dt="2022-03-14T12:33:58.157" v="1736" actId="20577"/>
          <ac:spMkLst>
            <pc:docMk/>
            <pc:sldMk cId="206185332" sldId="412"/>
            <ac:spMk id="2" creationId="{A398362A-9DCF-4723-A85C-7587DF579110}"/>
          </ac:spMkLst>
        </pc:spChg>
        <pc:spChg chg="del mod">
          <ac:chgData name="Rob Luijten" userId="3656dec8-07ff-49b6-baa7-7de42837e1f6" providerId="ADAL" clId="{A3E978F9-A78A-407B-A8E0-724388864A97}" dt="2022-03-14T12:29:05.508" v="1705" actId="478"/>
          <ac:spMkLst>
            <pc:docMk/>
            <pc:sldMk cId="206185332" sldId="412"/>
            <ac:spMk id="3" creationId="{4637407F-9EC0-4B65-975E-34ACEA231404}"/>
          </ac:spMkLst>
        </pc:spChg>
        <pc:spChg chg="del mod">
          <ac:chgData name="Rob Luijten" userId="3656dec8-07ff-49b6-baa7-7de42837e1f6" providerId="ADAL" clId="{A3E978F9-A78A-407B-A8E0-724388864A97}" dt="2022-03-14T12:30:19.644" v="1716" actId="478"/>
          <ac:spMkLst>
            <pc:docMk/>
            <pc:sldMk cId="206185332" sldId="412"/>
            <ac:spMk id="4" creationId="{407DD5CC-C230-4A45-AC22-C75677BF4332}"/>
          </ac:spMkLst>
        </pc:spChg>
        <pc:spChg chg="add del mod">
          <ac:chgData name="Rob Luijten" userId="3656dec8-07ff-49b6-baa7-7de42837e1f6" providerId="ADAL" clId="{A3E978F9-A78A-407B-A8E0-724388864A97}" dt="2022-03-14T12:29:15.781" v="1707" actId="478"/>
          <ac:spMkLst>
            <pc:docMk/>
            <pc:sldMk cId="206185332" sldId="412"/>
            <ac:spMk id="6" creationId="{DE166D46-55B7-4E52-8FA9-DE73A7A6A418}"/>
          </ac:spMkLst>
        </pc:spChg>
        <pc:spChg chg="add del mod">
          <ac:chgData name="Rob Luijten" userId="3656dec8-07ff-49b6-baa7-7de42837e1f6" providerId="ADAL" clId="{A3E978F9-A78A-407B-A8E0-724388864A97}" dt="2022-03-14T12:34:03.214" v="1738" actId="478"/>
          <ac:spMkLst>
            <pc:docMk/>
            <pc:sldMk cId="206185332" sldId="412"/>
            <ac:spMk id="7" creationId="{259623D9-B77D-4736-92C6-C28E11A4F192}"/>
          </ac:spMkLst>
        </pc:spChg>
        <pc:spChg chg="add del mod">
          <ac:chgData name="Rob Luijten" userId="3656dec8-07ff-49b6-baa7-7de42837e1f6" providerId="ADAL" clId="{A3E978F9-A78A-407B-A8E0-724388864A97}" dt="2022-03-14T12:34:05.482" v="1741" actId="478"/>
          <ac:spMkLst>
            <pc:docMk/>
            <pc:sldMk cId="206185332" sldId="412"/>
            <ac:spMk id="8" creationId="{3C9AF09B-E6F3-4312-A9D1-B78D6B480D26}"/>
          </ac:spMkLst>
        </pc:spChg>
        <pc:spChg chg="add mod">
          <ac:chgData name="Rob Luijten" userId="3656dec8-07ff-49b6-baa7-7de42837e1f6" providerId="ADAL" clId="{A3E978F9-A78A-407B-A8E0-724388864A97}" dt="2022-03-14T12:34:04.232" v="1739" actId="6549"/>
          <ac:spMkLst>
            <pc:docMk/>
            <pc:sldMk cId="206185332" sldId="412"/>
            <ac:spMk id="9" creationId="{A8B9157B-EA0F-4CFA-8D0C-7E996C6FC193}"/>
          </ac:spMkLst>
        </pc:spChg>
        <pc:spChg chg="add mod">
          <ac:chgData name="Rob Luijten" userId="3656dec8-07ff-49b6-baa7-7de42837e1f6" providerId="ADAL" clId="{A3E978F9-A78A-407B-A8E0-724388864A97}" dt="2022-03-14T12:34:04.729" v="1740" actId="6549"/>
          <ac:spMkLst>
            <pc:docMk/>
            <pc:sldMk cId="206185332" sldId="412"/>
            <ac:spMk id="10" creationId="{50909B5E-0B15-45ED-887A-DD76D151D140}"/>
          </ac:spMkLst>
        </pc:spChg>
        <pc:spChg chg="add mod">
          <ac:chgData name="Rob Luijten" userId="3656dec8-07ff-49b6-baa7-7de42837e1f6" providerId="ADAL" clId="{A3E978F9-A78A-407B-A8E0-724388864A97}" dt="2022-03-14T12:34:02.079" v="1737" actId="6549"/>
          <ac:spMkLst>
            <pc:docMk/>
            <pc:sldMk cId="206185332" sldId="412"/>
            <ac:spMk id="11" creationId="{8C98B7E9-E37C-490A-8891-66BD9B3E4470}"/>
          </ac:spMkLst>
        </pc:spChg>
        <pc:picChg chg="add mod">
          <ac:chgData name="Rob Luijten" userId="3656dec8-07ff-49b6-baa7-7de42837e1f6" providerId="ADAL" clId="{A3E978F9-A78A-407B-A8E0-724388864A97}" dt="2022-03-14T12:35:59.918" v="1768" actId="14100"/>
          <ac:picMkLst>
            <pc:docMk/>
            <pc:sldMk cId="206185332" sldId="412"/>
            <ac:picMk id="1026" creationId="{8CEF68A4-1C43-4D4F-B4D3-5C1A4858601D}"/>
          </ac:picMkLst>
        </pc:picChg>
      </pc:sldChg>
      <pc:sldChg chg="new del">
        <pc:chgData name="Rob Luijten" userId="3656dec8-07ff-49b6-baa7-7de42837e1f6" providerId="ADAL" clId="{A3E978F9-A78A-407B-A8E0-724388864A97}" dt="2022-03-14T10:47:22.106" v="1411" actId="47"/>
        <pc:sldMkLst>
          <pc:docMk/>
          <pc:sldMk cId="602011098" sldId="412"/>
        </pc:sldMkLst>
      </pc:sldChg>
      <pc:sldChg chg="modSp add mod">
        <pc:chgData name="Rob Luijten" userId="3656dec8-07ff-49b6-baa7-7de42837e1f6" providerId="ADAL" clId="{A3E978F9-A78A-407B-A8E0-724388864A97}" dt="2022-03-15T07:52:56.744" v="2989" actId="5793"/>
        <pc:sldMkLst>
          <pc:docMk/>
          <pc:sldMk cId="1927457110" sldId="413"/>
        </pc:sldMkLst>
        <pc:spChg chg="mod">
          <ac:chgData name="Rob Luijten" userId="3656dec8-07ff-49b6-baa7-7de42837e1f6" providerId="ADAL" clId="{A3E978F9-A78A-407B-A8E0-724388864A97}" dt="2022-03-15T07:52:56.744" v="2989" actId="5793"/>
          <ac:spMkLst>
            <pc:docMk/>
            <pc:sldMk cId="1927457110" sldId="413"/>
            <ac:spMk id="3" creationId="{445727DA-660C-4827-AF0C-6F179B11A88D}"/>
          </ac:spMkLst>
        </pc:spChg>
      </pc:sldChg>
      <pc:sldChg chg="delSp modSp new del mod">
        <pc:chgData name="Rob Luijten" userId="3656dec8-07ff-49b6-baa7-7de42837e1f6" providerId="ADAL" clId="{A3E978F9-A78A-407B-A8E0-724388864A97}" dt="2022-03-15T07:52:26.979" v="2971" actId="2696"/>
        <pc:sldMkLst>
          <pc:docMk/>
          <pc:sldMk cId="3340714543" sldId="413"/>
        </pc:sldMkLst>
        <pc:spChg chg="mod">
          <ac:chgData name="Rob Luijten" userId="3656dec8-07ff-49b6-baa7-7de42837e1f6" providerId="ADAL" clId="{A3E978F9-A78A-407B-A8E0-724388864A97}" dt="2022-03-14T12:26:40.697" v="1583" actId="20577"/>
          <ac:spMkLst>
            <pc:docMk/>
            <pc:sldMk cId="3340714543" sldId="413"/>
            <ac:spMk id="2" creationId="{2619808A-A58B-44AF-8758-1C4B7B60009F}"/>
          </ac:spMkLst>
        </pc:spChg>
        <pc:spChg chg="mod">
          <ac:chgData name="Rob Luijten" userId="3656dec8-07ff-49b6-baa7-7de42837e1f6" providerId="ADAL" clId="{A3E978F9-A78A-407B-A8E0-724388864A97}" dt="2022-03-14T12:28:29.978" v="1697" actId="20577"/>
          <ac:spMkLst>
            <pc:docMk/>
            <pc:sldMk cId="3340714543" sldId="413"/>
            <ac:spMk id="3" creationId="{445727DA-660C-4827-AF0C-6F179B11A88D}"/>
          </ac:spMkLst>
        </pc:spChg>
        <pc:spChg chg="del mod">
          <ac:chgData name="Rob Luijten" userId="3656dec8-07ff-49b6-baa7-7de42837e1f6" providerId="ADAL" clId="{A3E978F9-A78A-407B-A8E0-724388864A97}" dt="2022-03-14T12:27:19.610" v="1650" actId="478"/>
          <ac:spMkLst>
            <pc:docMk/>
            <pc:sldMk cId="3340714543" sldId="413"/>
            <ac:spMk id="5" creationId="{CAB04D38-56F4-4613-9A94-B5416440B074}"/>
          </ac:spMkLst>
        </pc:spChg>
        <pc:spChg chg="del">
          <ac:chgData name="Rob Luijten" userId="3656dec8-07ff-49b6-baa7-7de42837e1f6" providerId="ADAL" clId="{A3E978F9-A78A-407B-A8E0-724388864A97}" dt="2022-03-14T12:27:20.211" v="1651" actId="478"/>
          <ac:spMkLst>
            <pc:docMk/>
            <pc:sldMk cId="3340714543" sldId="413"/>
            <ac:spMk id="6" creationId="{DED0C282-B928-4BF7-BDFB-BAB53A4CEE60}"/>
          </ac:spMkLst>
        </pc:spChg>
      </pc:sldChg>
      <pc:sldChg chg="delSp modSp new del mod">
        <pc:chgData name="Rob Luijten" userId="3656dec8-07ff-49b6-baa7-7de42837e1f6" providerId="ADAL" clId="{A3E978F9-A78A-407B-A8E0-724388864A97}" dt="2022-03-15T07:52:26.979" v="2971" actId="2696"/>
        <pc:sldMkLst>
          <pc:docMk/>
          <pc:sldMk cId="1045524326" sldId="414"/>
        </pc:sldMkLst>
        <pc:spChg chg="mod">
          <ac:chgData name="Rob Luijten" userId="3656dec8-07ff-49b6-baa7-7de42837e1f6" providerId="ADAL" clId="{A3E978F9-A78A-407B-A8E0-724388864A97}" dt="2022-03-14T12:27:07.651" v="1643" actId="20577"/>
          <ac:spMkLst>
            <pc:docMk/>
            <pc:sldMk cId="1045524326" sldId="414"/>
            <ac:spMk id="2" creationId="{B2898C06-2124-488D-9C75-C0885F8BB660}"/>
          </ac:spMkLst>
        </pc:spChg>
        <pc:spChg chg="mod">
          <ac:chgData name="Rob Luijten" userId="3656dec8-07ff-49b6-baa7-7de42837e1f6" providerId="ADAL" clId="{A3E978F9-A78A-407B-A8E0-724388864A97}" dt="2022-03-14T12:28:47.102" v="1704" actId="20577"/>
          <ac:spMkLst>
            <pc:docMk/>
            <pc:sldMk cId="1045524326" sldId="414"/>
            <ac:spMk id="3" creationId="{FDB05B23-9810-455E-A100-BE65E0377DB2}"/>
          </ac:spMkLst>
        </pc:spChg>
        <pc:spChg chg="del">
          <ac:chgData name="Rob Luijten" userId="3656dec8-07ff-49b6-baa7-7de42837e1f6" providerId="ADAL" clId="{A3E978F9-A78A-407B-A8E0-724388864A97}" dt="2022-03-14T12:27:15.948" v="1647" actId="478"/>
          <ac:spMkLst>
            <pc:docMk/>
            <pc:sldMk cId="1045524326" sldId="414"/>
            <ac:spMk id="5" creationId="{06F0697F-F70C-41F2-9A50-E1E8B8129D09}"/>
          </ac:spMkLst>
        </pc:spChg>
        <pc:spChg chg="del">
          <ac:chgData name="Rob Luijten" userId="3656dec8-07ff-49b6-baa7-7de42837e1f6" providerId="ADAL" clId="{A3E978F9-A78A-407B-A8E0-724388864A97}" dt="2022-03-14T12:27:16.771" v="1648" actId="478"/>
          <ac:spMkLst>
            <pc:docMk/>
            <pc:sldMk cId="1045524326" sldId="414"/>
            <ac:spMk id="6" creationId="{39627E3E-BAF3-4551-9099-EC545D3E19B3}"/>
          </ac:spMkLst>
        </pc:spChg>
      </pc:sldChg>
      <pc:sldChg chg="modSp add mod">
        <pc:chgData name="Rob Luijten" userId="3656dec8-07ff-49b6-baa7-7de42837e1f6" providerId="ADAL" clId="{A3E978F9-A78A-407B-A8E0-724388864A97}" dt="2022-03-15T07:53:05.750" v="2992" actId="5793"/>
        <pc:sldMkLst>
          <pc:docMk/>
          <pc:sldMk cId="2110205687" sldId="414"/>
        </pc:sldMkLst>
        <pc:spChg chg="mod">
          <ac:chgData name="Rob Luijten" userId="3656dec8-07ff-49b6-baa7-7de42837e1f6" providerId="ADAL" clId="{A3E978F9-A78A-407B-A8E0-724388864A97}" dt="2022-03-15T07:53:05.750" v="2992" actId="5793"/>
          <ac:spMkLst>
            <pc:docMk/>
            <pc:sldMk cId="2110205687" sldId="414"/>
            <ac:spMk id="3" creationId="{FDB05B23-9810-455E-A100-BE65E0377DB2}"/>
          </ac:spMkLst>
        </pc:spChg>
      </pc:sldChg>
      <pc:sldChg chg="new del">
        <pc:chgData name="Rob Luijten" userId="3656dec8-07ff-49b6-baa7-7de42837e1f6" providerId="ADAL" clId="{A3E978F9-A78A-407B-A8E0-724388864A97}" dt="2022-03-14T12:33:48.977" v="1718" actId="680"/>
        <pc:sldMkLst>
          <pc:docMk/>
          <pc:sldMk cId="3084541819" sldId="415"/>
        </pc:sldMkLst>
      </pc:sldChg>
      <pc:sldChg chg="addSp delSp modSp add del mod">
        <pc:chgData name="Rob Luijten" userId="3656dec8-07ff-49b6-baa7-7de42837e1f6" providerId="ADAL" clId="{A3E978F9-A78A-407B-A8E0-724388864A97}" dt="2022-03-14T12:36:15.910" v="1771" actId="47"/>
        <pc:sldMkLst>
          <pc:docMk/>
          <pc:sldMk cId="3647826817" sldId="415"/>
        </pc:sldMkLst>
        <pc:spChg chg="del">
          <ac:chgData name="Rob Luijten" userId="3656dec8-07ff-49b6-baa7-7de42837e1f6" providerId="ADAL" clId="{A3E978F9-A78A-407B-A8E0-724388864A97}" dt="2022-03-14T12:36:13.396" v="1769" actId="478"/>
          <ac:spMkLst>
            <pc:docMk/>
            <pc:sldMk cId="3647826817" sldId="415"/>
            <ac:spMk id="2" creationId="{A398362A-9DCF-4723-A85C-7587DF579110}"/>
          </ac:spMkLst>
        </pc:spChg>
        <pc:spChg chg="add del mod">
          <ac:chgData name="Rob Luijten" userId="3656dec8-07ff-49b6-baa7-7de42837e1f6" providerId="ADAL" clId="{A3E978F9-A78A-407B-A8E0-724388864A97}" dt="2022-03-14T12:36:14.861" v="1770" actId="478"/>
          <ac:spMkLst>
            <pc:docMk/>
            <pc:sldMk cId="3647826817" sldId="415"/>
            <ac:spMk id="4" creationId="{675787D0-124E-43B1-BD7E-980411A7850D}"/>
          </ac:spMkLst>
        </pc:spChg>
      </pc:sldChg>
      <pc:sldChg chg="addSp delSp modSp add mod">
        <pc:chgData name="Rob Luijten" userId="3656dec8-07ff-49b6-baa7-7de42837e1f6" providerId="ADAL" clId="{A3E978F9-A78A-407B-A8E0-724388864A97}" dt="2022-03-14T12:35:53.182" v="1766" actId="1076"/>
        <pc:sldMkLst>
          <pc:docMk/>
          <pc:sldMk cId="2486087969" sldId="416"/>
        </pc:sldMkLst>
        <pc:spChg chg="mod">
          <ac:chgData name="Rob Luijten" userId="3656dec8-07ff-49b6-baa7-7de42837e1f6" providerId="ADAL" clId="{A3E978F9-A78A-407B-A8E0-724388864A97}" dt="2022-03-14T12:34:39.993" v="1757" actId="20577"/>
          <ac:spMkLst>
            <pc:docMk/>
            <pc:sldMk cId="2486087969" sldId="416"/>
            <ac:spMk id="2" creationId="{A398362A-9DCF-4723-A85C-7587DF579110}"/>
          </ac:spMkLst>
        </pc:spChg>
        <pc:picChg chg="del">
          <ac:chgData name="Rob Luijten" userId="3656dec8-07ff-49b6-baa7-7de42837e1f6" providerId="ADAL" clId="{A3E978F9-A78A-407B-A8E0-724388864A97}" dt="2022-03-14T12:35:28.819" v="1758" actId="478"/>
          <ac:picMkLst>
            <pc:docMk/>
            <pc:sldMk cId="2486087969" sldId="416"/>
            <ac:picMk id="1026" creationId="{8CEF68A4-1C43-4D4F-B4D3-5C1A4858601D}"/>
          </ac:picMkLst>
        </pc:picChg>
        <pc:picChg chg="add mod">
          <ac:chgData name="Rob Luijten" userId="3656dec8-07ff-49b6-baa7-7de42837e1f6" providerId="ADAL" clId="{A3E978F9-A78A-407B-A8E0-724388864A97}" dt="2022-03-14T12:35:53.182" v="1766" actId="1076"/>
          <ac:picMkLst>
            <pc:docMk/>
            <pc:sldMk cId="2486087969" sldId="416"/>
            <ac:picMk id="2050" creationId="{CBC3F242-86A1-4ED6-BA8B-16C666D80652}"/>
          </ac:picMkLst>
        </pc:picChg>
      </pc:sldChg>
      <pc:sldChg chg="new del">
        <pc:chgData name="Rob Luijten" userId="3656dec8-07ff-49b6-baa7-7de42837e1f6" providerId="ADAL" clId="{A3E978F9-A78A-407B-A8E0-724388864A97}" dt="2022-03-14T12:36:25.175" v="1773" actId="680"/>
        <pc:sldMkLst>
          <pc:docMk/>
          <pc:sldMk cId="605343293" sldId="417"/>
        </pc:sldMkLst>
      </pc:sldChg>
      <pc:sldChg chg="modSp add mod ord modNotesTx">
        <pc:chgData name="Rob Luijten" userId="3656dec8-07ff-49b6-baa7-7de42837e1f6" providerId="ADAL" clId="{A3E978F9-A78A-407B-A8E0-724388864A97}" dt="2022-03-15T07:59:38.223" v="3151" actId="6549"/>
        <pc:sldMkLst>
          <pc:docMk/>
          <pc:sldMk cId="968754515" sldId="417"/>
        </pc:sldMkLst>
        <pc:spChg chg="mod">
          <ac:chgData name="Rob Luijten" userId="3656dec8-07ff-49b6-baa7-7de42837e1f6" providerId="ADAL" clId="{A3E978F9-A78A-407B-A8E0-724388864A97}" dt="2022-03-14T12:37:21.100" v="1804" actId="20577"/>
          <ac:spMkLst>
            <pc:docMk/>
            <pc:sldMk cId="968754515" sldId="417"/>
            <ac:spMk id="2" creationId="{A398362A-9DCF-4723-A85C-7587DF579110}"/>
          </ac:spMkLst>
        </pc:spChg>
        <pc:spChg chg="mod">
          <ac:chgData name="Rob Luijten" userId="3656dec8-07ff-49b6-baa7-7de42837e1f6" providerId="ADAL" clId="{A3E978F9-A78A-407B-A8E0-724388864A97}" dt="2022-03-15T07:34:35.326" v="2606" actId="2711"/>
          <ac:spMkLst>
            <pc:docMk/>
            <pc:sldMk cId="968754515" sldId="417"/>
            <ac:spMk id="3" creationId="{4637407F-9EC0-4B65-975E-34ACEA231404}"/>
          </ac:spMkLst>
        </pc:spChg>
      </pc:sldChg>
      <pc:sldChg chg="modSp add mod ord modNotesTx">
        <pc:chgData name="Rob Luijten" userId="3656dec8-07ff-49b6-baa7-7de42837e1f6" providerId="ADAL" clId="{A3E978F9-A78A-407B-A8E0-724388864A97}" dt="2022-03-15T08:00:01.471" v="3158" actId="6549"/>
        <pc:sldMkLst>
          <pc:docMk/>
          <pc:sldMk cId="1599349056" sldId="418"/>
        </pc:sldMkLst>
        <pc:spChg chg="mod">
          <ac:chgData name="Rob Luijten" userId="3656dec8-07ff-49b6-baa7-7de42837e1f6" providerId="ADAL" clId="{A3E978F9-A78A-407B-A8E0-724388864A97}" dt="2022-03-14T12:37:06.093" v="1801" actId="20577"/>
          <ac:spMkLst>
            <pc:docMk/>
            <pc:sldMk cId="1599349056" sldId="418"/>
            <ac:spMk id="2" creationId="{A398362A-9DCF-4723-A85C-7587DF579110}"/>
          </ac:spMkLst>
        </pc:spChg>
        <pc:spChg chg="mod">
          <ac:chgData name="Rob Luijten" userId="3656dec8-07ff-49b6-baa7-7de42837e1f6" providerId="ADAL" clId="{A3E978F9-A78A-407B-A8E0-724388864A97}" dt="2022-03-15T07:34:23.680" v="2604" actId="2711"/>
          <ac:spMkLst>
            <pc:docMk/>
            <pc:sldMk cId="1599349056" sldId="418"/>
            <ac:spMk id="3" creationId="{4637407F-9EC0-4B65-975E-34ACEA231404}"/>
          </ac:spMkLst>
        </pc:spChg>
      </pc:sldChg>
      <pc:sldChg chg="new del">
        <pc:chgData name="Rob Luijten" userId="3656dec8-07ff-49b6-baa7-7de42837e1f6" providerId="ADAL" clId="{A3E978F9-A78A-407B-A8E0-724388864A97}" dt="2022-03-14T12:36:57.526" v="1788" actId="680"/>
        <pc:sldMkLst>
          <pc:docMk/>
          <pc:sldMk cId="3085014042" sldId="418"/>
        </pc:sldMkLst>
      </pc:sldChg>
      <pc:sldChg chg="modSp add mod ord modNotesTx">
        <pc:chgData name="Rob Luijten" userId="3656dec8-07ff-49b6-baa7-7de42837e1f6" providerId="ADAL" clId="{A3E978F9-A78A-407B-A8E0-724388864A97}" dt="2022-03-15T07:59:35.191" v="3150" actId="6549"/>
        <pc:sldMkLst>
          <pc:docMk/>
          <pc:sldMk cId="3386160768" sldId="419"/>
        </pc:sldMkLst>
        <pc:spChg chg="mod">
          <ac:chgData name="Rob Luijten" userId="3656dec8-07ff-49b6-baa7-7de42837e1f6" providerId="ADAL" clId="{A3E978F9-A78A-407B-A8E0-724388864A97}" dt="2022-03-14T12:38:44.178" v="1843" actId="20577"/>
          <ac:spMkLst>
            <pc:docMk/>
            <pc:sldMk cId="3386160768" sldId="419"/>
            <ac:spMk id="2" creationId="{A398362A-9DCF-4723-A85C-7587DF579110}"/>
          </ac:spMkLst>
        </pc:spChg>
        <pc:spChg chg="mod">
          <ac:chgData name="Rob Luijten" userId="3656dec8-07ff-49b6-baa7-7de42837e1f6" providerId="ADAL" clId="{A3E978F9-A78A-407B-A8E0-724388864A97}" dt="2022-03-15T07:34:39.498" v="2607" actId="2711"/>
          <ac:spMkLst>
            <pc:docMk/>
            <pc:sldMk cId="3386160768" sldId="419"/>
            <ac:spMk id="3" creationId="{4637407F-9EC0-4B65-975E-34ACEA231404}"/>
          </ac:spMkLst>
        </pc:spChg>
      </pc:sldChg>
      <pc:sldChg chg="modSp add del mod">
        <pc:chgData name="Rob Luijten" userId="3656dec8-07ff-49b6-baa7-7de42837e1f6" providerId="ADAL" clId="{A3E978F9-A78A-407B-A8E0-724388864A97}" dt="2022-03-14T12:40:21.021" v="1855" actId="47"/>
        <pc:sldMkLst>
          <pc:docMk/>
          <pc:sldMk cId="3125114161" sldId="420"/>
        </pc:sldMkLst>
        <pc:spChg chg="mod">
          <ac:chgData name="Rob Luijten" userId="3656dec8-07ff-49b6-baa7-7de42837e1f6" providerId="ADAL" clId="{A3E978F9-A78A-407B-A8E0-724388864A97}" dt="2022-03-14T12:39:38.365" v="1848" actId="20577"/>
          <ac:spMkLst>
            <pc:docMk/>
            <pc:sldMk cId="3125114161" sldId="420"/>
            <ac:spMk id="2" creationId="{A398362A-9DCF-4723-A85C-7587DF579110}"/>
          </ac:spMkLst>
        </pc:spChg>
      </pc:sldChg>
      <pc:sldChg chg="new del">
        <pc:chgData name="Rob Luijten" userId="3656dec8-07ff-49b6-baa7-7de42837e1f6" providerId="ADAL" clId="{A3E978F9-A78A-407B-A8E0-724388864A97}" dt="2022-03-14T12:39:50.245" v="1850" actId="680"/>
        <pc:sldMkLst>
          <pc:docMk/>
          <pc:sldMk cId="518550594" sldId="421"/>
        </pc:sldMkLst>
      </pc:sldChg>
      <pc:sldChg chg="modSp add mod modNotesTx">
        <pc:chgData name="Rob Luijten" userId="3656dec8-07ff-49b6-baa7-7de42837e1f6" providerId="ADAL" clId="{A3E978F9-A78A-407B-A8E0-724388864A97}" dt="2022-03-15T07:59:31.726" v="3149" actId="6549"/>
        <pc:sldMkLst>
          <pc:docMk/>
          <pc:sldMk cId="1108498342" sldId="421"/>
        </pc:sldMkLst>
        <pc:spChg chg="mod">
          <ac:chgData name="Rob Luijten" userId="3656dec8-07ff-49b6-baa7-7de42837e1f6" providerId="ADAL" clId="{A3E978F9-A78A-407B-A8E0-724388864A97}" dt="2022-03-14T12:40:19.053" v="1854" actId="20577"/>
          <ac:spMkLst>
            <pc:docMk/>
            <pc:sldMk cId="1108498342" sldId="421"/>
            <ac:spMk id="2" creationId="{A398362A-9DCF-4723-A85C-7587DF579110}"/>
          </ac:spMkLst>
        </pc:spChg>
        <pc:spChg chg="mod">
          <ac:chgData name="Rob Luijten" userId="3656dec8-07ff-49b6-baa7-7de42837e1f6" providerId="ADAL" clId="{A3E978F9-A78A-407B-A8E0-724388864A97}" dt="2022-03-15T07:34:47.352" v="2608" actId="2711"/>
          <ac:spMkLst>
            <pc:docMk/>
            <pc:sldMk cId="1108498342" sldId="421"/>
            <ac:spMk id="3" creationId="{4637407F-9EC0-4B65-975E-34ACEA231404}"/>
          </ac:spMkLst>
        </pc:spChg>
      </pc:sldChg>
      <pc:sldChg chg="modSp add mod modNotesTx">
        <pc:chgData name="Rob Luijten" userId="3656dec8-07ff-49b6-baa7-7de42837e1f6" providerId="ADAL" clId="{A3E978F9-A78A-407B-A8E0-724388864A97}" dt="2022-03-15T07:59:28.634" v="3148" actId="6549"/>
        <pc:sldMkLst>
          <pc:docMk/>
          <pc:sldMk cId="3187531615" sldId="422"/>
        </pc:sldMkLst>
        <pc:spChg chg="mod">
          <ac:chgData name="Rob Luijten" userId="3656dec8-07ff-49b6-baa7-7de42837e1f6" providerId="ADAL" clId="{A3E978F9-A78A-407B-A8E0-724388864A97}" dt="2022-03-14T12:40:25.828" v="1857" actId="20577"/>
          <ac:spMkLst>
            <pc:docMk/>
            <pc:sldMk cId="3187531615" sldId="422"/>
            <ac:spMk id="2" creationId="{A398362A-9DCF-4723-A85C-7587DF579110}"/>
          </ac:spMkLst>
        </pc:spChg>
        <pc:spChg chg="mod">
          <ac:chgData name="Rob Luijten" userId="3656dec8-07ff-49b6-baa7-7de42837e1f6" providerId="ADAL" clId="{A3E978F9-A78A-407B-A8E0-724388864A97}" dt="2022-03-15T07:34:52.083" v="2609" actId="2711"/>
          <ac:spMkLst>
            <pc:docMk/>
            <pc:sldMk cId="3187531615" sldId="422"/>
            <ac:spMk id="3" creationId="{4637407F-9EC0-4B65-975E-34ACEA231404}"/>
          </ac:spMkLst>
        </pc:spChg>
      </pc:sldChg>
      <pc:sldChg chg="modSp add mod modNotesTx">
        <pc:chgData name="Rob Luijten" userId="3656dec8-07ff-49b6-baa7-7de42837e1f6" providerId="ADAL" clId="{A3E978F9-A78A-407B-A8E0-724388864A97}" dt="2022-03-15T07:59:25.917" v="3147" actId="6549"/>
        <pc:sldMkLst>
          <pc:docMk/>
          <pc:sldMk cId="3823409720" sldId="423"/>
        </pc:sldMkLst>
        <pc:spChg chg="mod">
          <ac:chgData name="Rob Luijten" userId="3656dec8-07ff-49b6-baa7-7de42837e1f6" providerId="ADAL" clId="{A3E978F9-A78A-407B-A8E0-724388864A97}" dt="2022-03-14T12:40:51.353" v="1861" actId="20577"/>
          <ac:spMkLst>
            <pc:docMk/>
            <pc:sldMk cId="3823409720" sldId="423"/>
            <ac:spMk id="2" creationId="{A398362A-9DCF-4723-A85C-7587DF579110}"/>
          </ac:spMkLst>
        </pc:spChg>
        <pc:spChg chg="mod">
          <ac:chgData name="Rob Luijten" userId="3656dec8-07ff-49b6-baa7-7de42837e1f6" providerId="ADAL" clId="{A3E978F9-A78A-407B-A8E0-724388864A97}" dt="2022-03-15T07:35:04.931" v="2610" actId="2711"/>
          <ac:spMkLst>
            <pc:docMk/>
            <pc:sldMk cId="3823409720" sldId="423"/>
            <ac:spMk id="3" creationId="{4637407F-9EC0-4B65-975E-34ACEA231404}"/>
          </ac:spMkLst>
        </pc:spChg>
      </pc:sldChg>
      <pc:sldChg chg="modSp add mod modNotesTx">
        <pc:chgData name="Rob Luijten" userId="3656dec8-07ff-49b6-baa7-7de42837e1f6" providerId="ADAL" clId="{A3E978F9-A78A-407B-A8E0-724388864A97}" dt="2022-03-15T08:00:36.399" v="3160" actId="14100"/>
        <pc:sldMkLst>
          <pc:docMk/>
          <pc:sldMk cId="521188943" sldId="424"/>
        </pc:sldMkLst>
        <pc:spChg chg="mod">
          <ac:chgData name="Rob Luijten" userId="3656dec8-07ff-49b6-baa7-7de42837e1f6" providerId="ADAL" clId="{A3E978F9-A78A-407B-A8E0-724388864A97}" dt="2022-03-14T12:41:12.574" v="1865" actId="20577"/>
          <ac:spMkLst>
            <pc:docMk/>
            <pc:sldMk cId="521188943" sldId="424"/>
            <ac:spMk id="2" creationId="{A398362A-9DCF-4723-A85C-7587DF579110}"/>
          </ac:spMkLst>
        </pc:spChg>
        <pc:spChg chg="mod">
          <ac:chgData name="Rob Luijten" userId="3656dec8-07ff-49b6-baa7-7de42837e1f6" providerId="ADAL" clId="{A3E978F9-A78A-407B-A8E0-724388864A97}" dt="2022-03-15T08:00:36.399" v="3160" actId="14100"/>
          <ac:spMkLst>
            <pc:docMk/>
            <pc:sldMk cId="521188943" sldId="424"/>
            <ac:spMk id="3" creationId="{4637407F-9EC0-4B65-975E-34ACEA231404}"/>
          </ac:spMkLst>
        </pc:spChg>
      </pc:sldChg>
      <pc:sldChg chg="addSp delSp modSp add mod">
        <pc:chgData name="Rob Luijten" userId="3656dec8-07ff-49b6-baa7-7de42837e1f6" providerId="ADAL" clId="{A3E978F9-A78A-407B-A8E0-724388864A97}" dt="2022-03-14T12:45:06.646" v="2245" actId="14100"/>
        <pc:sldMkLst>
          <pc:docMk/>
          <pc:sldMk cId="226087463" sldId="425"/>
        </pc:sldMkLst>
        <pc:spChg chg="mod">
          <ac:chgData name="Rob Luijten" userId="3656dec8-07ff-49b6-baa7-7de42837e1f6" providerId="ADAL" clId="{A3E978F9-A78A-407B-A8E0-724388864A97}" dt="2022-03-14T12:42:30.884" v="1949" actId="20577"/>
          <ac:spMkLst>
            <pc:docMk/>
            <pc:sldMk cId="226087463" sldId="425"/>
            <ac:spMk id="2" creationId="{E216246E-5DD7-44C8-B9BA-CB1CA309B673}"/>
          </ac:spMkLst>
        </pc:spChg>
        <pc:spChg chg="add mod">
          <ac:chgData name="Rob Luijten" userId="3656dec8-07ff-49b6-baa7-7de42837e1f6" providerId="ADAL" clId="{A3E978F9-A78A-407B-A8E0-724388864A97}" dt="2022-03-14T12:45:06.646" v="2245" actId="14100"/>
          <ac:spMkLst>
            <pc:docMk/>
            <pc:sldMk cId="226087463" sldId="425"/>
            <ac:spMk id="3" creationId="{B06B554E-CE0F-49D7-A888-2C8012E9B1B2}"/>
          </ac:spMkLst>
        </pc:spChg>
        <pc:spChg chg="add mod">
          <ac:chgData name="Rob Luijten" userId="3656dec8-07ff-49b6-baa7-7de42837e1f6" providerId="ADAL" clId="{A3E978F9-A78A-407B-A8E0-724388864A97}" dt="2022-03-14T12:43:25.285" v="2012" actId="20577"/>
          <ac:spMkLst>
            <pc:docMk/>
            <pc:sldMk cId="226087463" sldId="425"/>
            <ac:spMk id="5" creationId="{8512DBC8-DE89-42B4-90FB-9C0C4A02790A}"/>
          </ac:spMkLst>
        </pc:spChg>
        <pc:spChg chg="del mod">
          <ac:chgData name="Rob Luijten" userId="3656dec8-07ff-49b6-baa7-7de42837e1f6" providerId="ADAL" clId="{A3E978F9-A78A-407B-A8E0-724388864A97}" dt="2022-03-14T12:42:21.100" v="1890" actId="478"/>
          <ac:spMkLst>
            <pc:docMk/>
            <pc:sldMk cId="226087463" sldId="425"/>
            <ac:spMk id="8" creationId="{ED44940D-AEC7-4319-A07F-81D0D915F448}"/>
          </ac:spMkLst>
        </pc:spChg>
      </pc:sldChg>
      <pc:sldChg chg="new del">
        <pc:chgData name="Rob Luijten" userId="3656dec8-07ff-49b6-baa7-7de42837e1f6" providerId="ADAL" clId="{A3E978F9-A78A-407B-A8E0-724388864A97}" dt="2022-03-14T12:42:06.762" v="1886" actId="680"/>
        <pc:sldMkLst>
          <pc:docMk/>
          <pc:sldMk cId="1250500667" sldId="425"/>
        </pc:sldMkLst>
      </pc:sldChg>
      <pc:sldChg chg="modSp add mod modNotesTx">
        <pc:chgData name="Rob Luijten" userId="3656dec8-07ff-49b6-baa7-7de42837e1f6" providerId="ADAL" clId="{A3E978F9-A78A-407B-A8E0-724388864A97}" dt="2022-03-15T07:59:41.196" v="3152" actId="6549"/>
        <pc:sldMkLst>
          <pc:docMk/>
          <pc:sldMk cId="2329698166" sldId="426"/>
        </pc:sldMkLst>
        <pc:spChg chg="mod">
          <ac:chgData name="Rob Luijten" userId="3656dec8-07ff-49b6-baa7-7de42837e1f6" providerId="ADAL" clId="{A3E978F9-A78A-407B-A8E0-724388864A97}" dt="2022-03-15T07:34:30.062" v="2605" actId="2711"/>
          <ac:spMkLst>
            <pc:docMk/>
            <pc:sldMk cId="2329698166" sldId="426"/>
            <ac:spMk id="3" creationId="{4637407F-9EC0-4B65-975E-34ACEA231404}"/>
          </ac:spMkLst>
        </pc:spChg>
      </pc:sldChg>
      <pc:sldChg chg="modSp add mod modNotesTx">
        <pc:chgData name="Rob Luijten" userId="3656dec8-07ff-49b6-baa7-7de42837e1f6" providerId="ADAL" clId="{A3E978F9-A78A-407B-A8E0-724388864A97}" dt="2022-03-15T07:59:58.508" v="3157" actId="6549"/>
        <pc:sldMkLst>
          <pc:docMk/>
          <pc:sldMk cId="1184266629" sldId="427"/>
        </pc:sldMkLst>
        <pc:spChg chg="mod">
          <ac:chgData name="Rob Luijten" userId="3656dec8-07ff-49b6-baa7-7de42837e1f6" providerId="ADAL" clId="{A3E978F9-A78A-407B-A8E0-724388864A97}" dt="2022-03-14T12:47:31.303" v="2254" actId="20577"/>
          <ac:spMkLst>
            <pc:docMk/>
            <pc:sldMk cId="1184266629" sldId="427"/>
            <ac:spMk id="2" creationId="{A398362A-9DCF-4723-A85C-7587DF579110}"/>
          </ac:spMkLst>
        </pc:spChg>
        <pc:spChg chg="mod">
          <ac:chgData name="Rob Luijten" userId="3656dec8-07ff-49b6-baa7-7de42837e1f6" providerId="ADAL" clId="{A3E978F9-A78A-407B-A8E0-724388864A97}" dt="2022-03-15T07:34:20.636" v="2603" actId="2711"/>
          <ac:spMkLst>
            <pc:docMk/>
            <pc:sldMk cId="1184266629" sldId="427"/>
            <ac:spMk id="3" creationId="{4637407F-9EC0-4B65-975E-34ACEA231404}"/>
          </ac:spMkLst>
        </pc:spChg>
      </pc:sldChg>
      <pc:sldChg chg="modSp add mod modNotesTx">
        <pc:chgData name="Rob Luijten" userId="3656dec8-07ff-49b6-baa7-7de42837e1f6" providerId="ADAL" clId="{A3E978F9-A78A-407B-A8E0-724388864A97}" dt="2022-03-15T07:59:55.532" v="3156" actId="6549"/>
        <pc:sldMkLst>
          <pc:docMk/>
          <pc:sldMk cId="1812133206" sldId="428"/>
        </pc:sldMkLst>
        <pc:spChg chg="mod">
          <ac:chgData name="Rob Luijten" userId="3656dec8-07ff-49b6-baa7-7de42837e1f6" providerId="ADAL" clId="{A3E978F9-A78A-407B-A8E0-724388864A97}" dt="2022-03-14T12:47:53.849" v="2256" actId="20577"/>
          <ac:spMkLst>
            <pc:docMk/>
            <pc:sldMk cId="1812133206" sldId="428"/>
            <ac:spMk id="2" creationId="{A398362A-9DCF-4723-A85C-7587DF579110}"/>
          </ac:spMkLst>
        </pc:spChg>
        <pc:spChg chg="mod">
          <ac:chgData name="Rob Luijten" userId="3656dec8-07ff-49b6-baa7-7de42837e1f6" providerId="ADAL" clId="{A3E978F9-A78A-407B-A8E0-724388864A97}" dt="2022-03-15T07:34:15.993" v="2602" actId="2711"/>
          <ac:spMkLst>
            <pc:docMk/>
            <pc:sldMk cId="1812133206" sldId="428"/>
            <ac:spMk id="3" creationId="{4637407F-9EC0-4B65-975E-34ACEA231404}"/>
          </ac:spMkLst>
        </pc:spChg>
      </pc:sldChg>
      <pc:sldChg chg="modSp add mod modNotesTx">
        <pc:chgData name="Rob Luijten" userId="3656dec8-07ff-49b6-baa7-7de42837e1f6" providerId="ADAL" clId="{A3E978F9-A78A-407B-A8E0-724388864A97}" dt="2022-03-15T07:59:49.454" v="3154" actId="6549"/>
        <pc:sldMkLst>
          <pc:docMk/>
          <pc:sldMk cId="545908381" sldId="429"/>
        </pc:sldMkLst>
        <pc:spChg chg="mod">
          <ac:chgData name="Rob Luijten" userId="3656dec8-07ff-49b6-baa7-7de42837e1f6" providerId="ADAL" clId="{A3E978F9-A78A-407B-A8E0-724388864A97}" dt="2022-03-14T12:48:09.644" v="2258" actId="20577"/>
          <ac:spMkLst>
            <pc:docMk/>
            <pc:sldMk cId="545908381" sldId="429"/>
            <ac:spMk id="2" creationId="{A398362A-9DCF-4723-A85C-7587DF579110}"/>
          </ac:spMkLst>
        </pc:spChg>
        <pc:spChg chg="mod">
          <ac:chgData name="Rob Luijten" userId="3656dec8-07ff-49b6-baa7-7de42837e1f6" providerId="ADAL" clId="{A3E978F9-A78A-407B-A8E0-724388864A97}" dt="2022-03-15T07:34:12.516" v="2601" actId="2711"/>
          <ac:spMkLst>
            <pc:docMk/>
            <pc:sldMk cId="545908381" sldId="429"/>
            <ac:spMk id="3" creationId="{4637407F-9EC0-4B65-975E-34ACEA231404}"/>
          </ac:spMkLst>
        </pc:spChg>
      </pc:sldChg>
      <pc:sldChg chg="modSp add mod modNotesTx">
        <pc:chgData name="Rob Luijten" userId="3656dec8-07ff-49b6-baa7-7de42837e1f6" providerId="ADAL" clId="{A3E978F9-A78A-407B-A8E0-724388864A97}" dt="2022-03-15T07:59:52.117" v="3155" actId="20577"/>
        <pc:sldMkLst>
          <pc:docMk/>
          <pc:sldMk cId="1236858395" sldId="430"/>
        </pc:sldMkLst>
        <pc:spChg chg="mod">
          <ac:chgData name="Rob Luijten" userId="3656dec8-07ff-49b6-baa7-7de42837e1f6" providerId="ADAL" clId="{A3E978F9-A78A-407B-A8E0-724388864A97}" dt="2022-03-14T12:48:33.552" v="2272" actId="20577"/>
          <ac:spMkLst>
            <pc:docMk/>
            <pc:sldMk cId="1236858395" sldId="430"/>
            <ac:spMk id="2" creationId="{A398362A-9DCF-4723-A85C-7587DF579110}"/>
          </ac:spMkLst>
        </pc:spChg>
        <pc:spChg chg="mod">
          <ac:chgData name="Rob Luijten" userId="3656dec8-07ff-49b6-baa7-7de42837e1f6" providerId="ADAL" clId="{A3E978F9-A78A-407B-A8E0-724388864A97}" dt="2022-03-15T07:34:07.213" v="2600" actId="2711"/>
          <ac:spMkLst>
            <pc:docMk/>
            <pc:sldMk cId="1236858395" sldId="430"/>
            <ac:spMk id="3" creationId="{4637407F-9EC0-4B65-975E-34ACEA231404}"/>
          </ac:spMkLst>
        </pc:spChg>
      </pc:sldChg>
      <pc:sldChg chg="modSp add mod modNotesTx">
        <pc:chgData name="Rob Luijten" userId="3656dec8-07ff-49b6-baa7-7de42837e1f6" providerId="ADAL" clId="{A3E978F9-A78A-407B-A8E0-724388864A97}" dt="2022-03-15T07:59:18.390" v="3145" actId="6549"/>
        <pc:sldMkLst>
          <pc:docMk/>
          <pc:sldMk cId="2922380716" sldId="431"/>
        </pc:sldMkLst>
        <pc:spChg chg="mod">
          <ac:chgData name="Rob Luijten" userId="3656dec8-07ff-49b6-baa7-7de42837e1f6" providerId="ADAL" clId="{A3E978F9-A78A-407B-A8E0-724388864A97}" dt="2022-03-15T07:45:26.542" v="2709" actId="20577"/>
          <ac:spMkLst>
            <pc:docMk/>
            <pc:sldMk cId="2922380716" sldId="431"/>
            <ac:spMk id="3" creationId="{4637407F-9EC0-4B65-975E-34ACEA231404}"/>
          </ac:spMkLst>
        </pc:spChg>
      </pc:sldChg>
      <pc:sldChg chg="add del">
        <pc:chgData name="Rob Luijten" userId="3656dec8-07ff-49b6-baa7-7de42837e1f6" providerId="ADAL" clId="{A3E978F9-A78A-407B-A8E0-724388864A97}" dt="2022-03-14T12:48:52.731" v="2276" actId="47"/>
        <pc:sldMkLst>
          <pc:docMk/>
          <pc:sldMk cId="3798919811" sldId="431"/>
        </pc:sldMkLst>
      </pc:sldChg>
      <pc:sldChg chg="modSp add mod modNotesTx">
        <pc:chgData name="Rob Luijten" userId="3656dec8-07ff-49b6-baa7-7de42837e1f6" providerId="ADAL" clId="{A3E978F9-A78A-407B-A8E0-724388864A97}" dt="2022-03-15T07:59:15.677" v="3144" actId="6549"/>
        <pc:sldMkLst>
          <pc:docMk/>
          <pc:sldMk cId="2325522587" sldId="432"/>
        </pc:sldMkLst>
        <pc:spChg chg="mod">
          <ac:chgData name="Rob Luijten" userId="3656dec8-07ff-49b6-baa7-7de42837e1f6" providerId="ADAL" clId="{A3E978F9-A78A-407B-A8E0-724388864A97}" dt="2022-03-15T07:36:43.344" v="2640" actId="6549"/>
          <ac:spMkLst>
            <pc:docMk/>
            <pc:sldMk cId="2325522587" sldId="432"/>
            <ac:spMk id="3" creationId="{4637407F-9EC0-4B65-975E-34ACEA231404}"/>
          </ac:spMkLst>
        </pc:spChg>
      </pc:sldChg>
      <pc:sldChg chg="modSp new del mod">
        <pc:chgData name="Rob Luijten" userId="3656dec8-07ff-49b6-baa7-7de42837e1f6" providerId="ADAL" clId="{A3E978F9-A78A-407B-A8E0-724388864A97}" dt="2022-03-15T07:45:49.808" v="2731" actId="47"/>
        <pc:sldMkLst>
          <pc:docMk/>
          <pc:sldMk cId="4169787390" sldId="433"/>
        </pc:sldMkLst>
        <pc:spChg chg="mod">
          <ac:chgData name="Rob Luijten" userId="3656dec8-07ff-49b6-baa7-7de42837e1f6" providerId="ADAL" clId="{A3E978F9-A78A-407B-A8E0-724388864A97}" dt="2022-03-15T07:45:47.049" v="2729" actId="20577"/>
          <ac:spMkLst>
            <pc:docMk/>
            <pc:sldMk cId="4169787390" sldId="433"/>
            <ac:spMk id="2" creationId="{420A312F-27FE-4C2B-B9B4-FF64AD314D2D}"/>
          </ac:spMkLst>
        </pc:spChg>
      </pc:sldChg>
      <pc:sldChg chg="addSp modSp add mod modAnim">
        <pc:chgData name="Rob Luijten" userId="3656dec8-07ff-49b6-baa7-7de42837e1f6" providerId="ADAL" clId="{A3E978F9-A78A-407B-A8E0-724388864A97}" dt="2022-03-15T07:47:16.334" v="2935"/>
        <pc:sldMkLst>
          <pc:docMk/>
          <pc:sldMk cId="2215700595" sldId="434"/>
        </pc:sldMkLst>
        <pc:spChg chg="mod">
          <ac:chgData name="Rob Luijten" userId="3656dec8-07ff-49b6-baa7-7de42837e1f6" providerId="ADAL" clId="{A3E978F9-A78A-407B-A8E0-724388864A97}" dt="2022-03-15T07:45:54.573" v="2739" actId="20577"/>
          <ac:spMkLst>
            <pc:docMk/>
            <pc:sldMk cId="2215700595" sldId="434"/>
            <ac:spMk id="2" creationId="{A398362A-9DCF-4723-A85C-7587DF579110}"/>
          </ac:spMkLst>
        </pc:spChg>
        <pc:spChg chg="mod">
          <ac:chgData name="Rob Luijten" userId="3656dec8-07ff-49b6-baa7-7de42837e1f6" providerId="ADAL" clId="{A3E978F9-A78A-407B-A8E0-724388864A97}" dt="2022-03-15T07:46:23.548" v="2909" actId="20577"/>
          <ac:spMkLst>
            <pc:docMk/>
            <pc:sldMk cId="2215700595" sldId="434"/>
            <ac:spMk id="3" creationId="{4637407F-9EC0-4B65-975E-34ACEA231404}"/>
          </ac:spMkLst>
        </pc:spChg>
        <pc:spChg chg="add mod">
          <ac:chgData name="Rob Luijten" userId="3656dec8-07ff-49b6-baa7-7de42837e1f6" providerId="ADAL" clId="{A3E978F9-A78A-407B-A8E0-724388864A97}" dt="2022-03-15T07:47:12.117" v="2934" actId="1076"/>
          <ac:spMkLst>
            <pc:docMk/>
            <pc:sldMk cId="2215700595" sldId="434"/>
            <ac:spMk id="5" creationId="{34E7E28A-EB05-4557-8F0D-3AC28DEC4B48}"/>
          </ac:spMkLst>
        </pc:spChg>
        <pc:spChg chg="add mod">
          <ac:chgData name="Rob Luijten" userId="3656dec8-07ff-49b6-baa7-7de42837e1f6" providerId="ADAL" clId="{A3E978F9-A78A-407B-A8E0-724388864A97}" dt="2022-03-15T07:47:07.180" v="2933" actId="1076"/>
          <ac:spMkLst>
            <pc:docMk/>
            <pc:sldMk cId="2215700595" sldId="434"/>
            <ac:spMk id="6" creationId="{AB096B7D-91C3-44EF-9ED3-2E992229494D}"/>
          </ac:spMkLst>
        </pc:spChg>
      </pc:sldChg>
      <pc:sldChg chg="new del">
        <pc:chgData name="Rob Luijten" userId="3656dec8-07ff-49b6-baa7-7de42837e1f6" providerId="ADAL" clId="{A3E978F9-A78A-407B-A8E0-724388864A97}" dt="2022-03-15T07:58:22.461" v="3035" actId="47"/>
        <pc:sldMkLst>
          <pc:docMk/>
          <pc:sldMk cId="3214747814" sldId="435"/>
        </pc:sldMkLst>
      </pc:sldChg>
      <pc:sldChg chg="modSp add mod modNotesTx">
        <pc:chgData name="Rob Luijten" userId="3656dec8-07ff-49b6-baa7-7de42837e1f6" providerId="ADAL" clId="{A3E978F9-A78A-407B-A8E0-724388864A97}" dt="2022-03-15T07:59:12.528" v="3143" actId="6549"/>
        <pc:sldMkLst>
          <pc:docMk/>
          <pc:sldMk cId="4000181682" sldId="436"/>
        </pc:sldMkLst>
        <pc:spChg chg="mod">
          <ac:chgData name="Rob Luijten" userId="3656dec8-07ff-49b6-baa7-7de42837e1f6" providerId="ADAL" clId="{A3E978F9-A78A-407B-A8E0-724388864A97}" dt="2022-03-15T07:58:27.412" v="3054" actId="20577"/>
          <ac:spMkLst>
            <pc:docMk/>
            <pc:sldMk cId="4000181682" sldId="436"/>
            <ac:spMk id="2" creationId="{A398362A-9DCF-4723-A85C-7587DF579110}"/>
          </ac:spMkLst>
        </pc:spChg>
        <pc:spChg chg="mod">
          <ac:chgData name="Rob Luijten" userId="3656dec8-07ff-49b6-baa7-7de42837e1f6" providerId="ADAL" clId="{A3E978F9-A78A-407B-A8E0-724388864A97}" dt="2022-03-15T07:58:56.532" v="3142" actId="1076"/>
          <ac:spMkLst>
            <pc:docMk/>
            <pc:sldMk cId="4000181682" sldId="436"/>
            <ac:spMk id="3" creationId="{4637407F-9EC0-4B65-975E-34ACEA231404}"/>
          </ac:spMkLst>
        </pc:spChg>
      </pc:sldChg>
    </pc:docChg>
  </pc:docChgLst>
  <pc:docChgLst>
    <pc:chgData name="Rob Luijten" userId="3656dec8-07ff-49b6-baa7-7de42837e1f6" providerId="ADAL" clId="{A1CF2291-57F6-4FE1-A041-D2E8D509630E}"/>
    <pc:docChg chg="undo custSel addSld modSld">
      <pc:chgData name="Rob Luijten" userId="3656dec8-07ff-49b6-baa7-7de42837e1f6" providerId="ADAL" clId="{A1CF2291-57F6-4FE1-A041-D2E8D509630E}" dt="2022-03-07T21:36:35.191" v="3772" actId="20577"/>
      <pc:docMkLst>
        <pc:docMk/>
      </pc:docMkLst>
      <pc:sldChg chg="addSp modSp mod">
        <pc:chgData name="Rob Luijten" userId="3656dec8-07ff-49b6-baa7-7de42837e1f6" providerId="ADAL" clId="{A1CF2291-57F6-4FE1-A041-D2E8D509630E}" dt="2022-03-07T20:51:57.430" v="1673" actId="207"/>
        <pc:sldMkLst>
          <pc:docMk/>
          <pc:sldMk cId="2574358565" sldId="257"/>
        </pc:sldMkLst>
        <pc:spChg chg="add mod">
          <ac:chgData name="Rob Luijten" userId="3656dec8-07ff-49b6-baa7-7de42837e1f6" providerId="ADAL" clId="{A1CF2291-57F6-4FE1-A041-D2E8D509630E}" dt="2022-03-07T20:51:57.430" v="1673" actId="207"/>
          <ac:spMkLst>
            <pc:docMk/>
            <pc:sldMk cId="2574358565" sldId="257"/>
            <ac:spMk id="5" creationId="{264CC9BE-E802-4389-B01E-B3B47AF99EBE}"/>
          </ac:spMkLst>
        </pc:spChg>
      </pc:sldChg>
      <pc:sldChg chg="modSp mod">
        <pc:chgData name="Rob Luijten" userId="3656dec8-07ff-49b6-baa7-7de42837e1f6" providerId="ADAL" clId="{A1CF2291-57F6-4FE1-A041-D2E8D509630E}" dt="2022-03-07T20:04:15.093" v="26" actId="20577"/>
        <pc:sldMkLst>
          <pc:docMk/>
          <pc:sldMk cId="2725839977" sldId="307"/>
        </pc:sldMkLst>
        <pc:spChg chg="mod">
          <ac:chgData name="Rob Luijten" userId="3656dec8-07ff-49b6-baa7-7de42837e1f6" providerId="ADAL" clId="{A1CF2291-57F6-4FE1-A041-D2E8D509630E}" dt="2022-03-07T20:04:15.093" v="26" actId="20577"/>
          <ac:spMkLst>
            <pc:docMk/>
            <pc:sldMk cId="2725839977" sldId="307"/>
            <ac:spMk id="8" creationId="{2E58751F-FA98-4DF6-BF0C-E4D07A83E432}"/>
          </ac:spMkLst>
        </pc:spChg>
      </pc:sldChg>
      <pc:sldChg chg="delSp mod">
        <pc:chgData name="Rob Luijten" userId="3656dec8-07ff-49b6-baa7-7de42837e1f6" providerId="ADAL" clId="{A1CF2291-57F6-4FE1-A041-D2E8D509630E}" dt="2022-03-07T20:04:39.862" v="27" actId="478"/>
        <pc:sldMkLst>
          <pc:docMk/>
          <pc:sldMk cId="1657340448" sldId="337"/>
        </pc:sldMkLst>
        <pc:spChg chg="del">
          <ac:chgData name="Rob Luijten" userId="3656dec8-07ff-49b6-baa7-7de42837e1f6" providerId="ADAL" clId="{A1CF2291-57F6-4FE1-A041-D2E8D509630E}" dt="2022-03-07T20:04:39.862" v="27" actId="478"/>
          <ac:spMkLst>
            <pc:docMk/>
            <pc:sldMk cId="1657340448" sldId="337"/>
            <ac:spMk id="6" creationId="{19F7A5B2-8607-458E-9C17-9420EDE019A8}"/>
          </ac:spMkLst>
        </pc:spChg>
      </pc:sldChg>
      <pc:sldChg chg="delSp mod">
        <pc:chgData name="Rob Luijten" userId="3656dec8-07ff-49b6-baa7-7de42837e1f6" providerId="ADAL" clId="{A1CF2291-57F6-4FE1-A041-D2E8D509630E}" dt="2022-03-07T20:53:23.776" v="1687" actId="478"/>
        <pc:sldMkLst>
          <pc:docMk/>
          <pc:sldMk cId="800402341" sldId="344"/>
        </pc:sldMkLst>
        <pc:spChg chg="del">
          <ac:chgData name="Rob Luijten" userId="3656dec8-07ff-49b6-baa7-7de42837e1f6" providerId="ADAL" clId="{A1CF2291-57F6-4FE1-A041-D2E8D509630E}" dt="2022-03-07T20:53:23.776" v="1687" actId="478"/>
          <ac:spMkLst>
            <pc:docMk/>
            <pc:sldMk cId="800402341" sldId="344"/>
            <ac:spMk id="6" creationId="{9873AAF8-7582-43F3-8EA1-43C792AA91BF}"/>
          </ac:spMkLst>
        </pc:spChg>
      </pc:sldChg>
      <pc:sldChg chg="addSp delSp modSp mod modAnim">
        <pc:chgData name="Rob Luijten" userId="3656dec8-07ff-49b6-baa7-7de42837e1f6" providerId="ADAL" clId="{A1CF2291-57F6-4FE1-A041-D2E8D509630E}" dt="2022-03-07T20:16:16.444" v="437" actId="1076"/>
        <pc:sldMkLst>
          <pc:docMk/>
          <pc:sldMk cId="1116501670" sldId="346"/>
        </pc:sldMkLst>
        <pc:spChg chg="mod">
          <ac:chgData name="Rob Luijten" userId="3656dec8-07ff-49b6-baa7-7de42837e1f6" providerId="ADAL" clId="{A1CF2291-57F6-4FE1-A041-D2E8D509630E}" dt="2022-03-07T20:15:11.054" v="387"/>
          <ac:spMkLst>
            <pc:docMk/>
            <pc:sldMk cId="1116501670" sldId="346"/>
            <ac:spMk id="3" creationId="{128FD7C3-6AE7-47F0-BC5F-81608F78706C}"/>
          </ac:spMkLst>
        </pc:spChg>
        <pc:spChg chg="add mod">
          <ac:chgData name="Rob Luijten" userId="3656dec8-07ff-49b6-baa7-7de42837e1f6" providerId="ADAL" clId="{A1CF2291-57F6-4FE1-A041-D2E8D509630E}" dt="2022-03-07T20:15:52.171" v="431" actId="1076"/>
          <ac:spMkLst>
            <pc:docMk/>
            <pc:sldMk cId="1116501670" sldId="346"/>
            <ac:spMk id="7" creationId="{A1EF2EB2-DD61-4390-AE64-F0B2873775D3}"/>
          </ac:spMkLst>
        </pc:spChg>
        <pc:spChg chg="add del mod">
          <ac:chgData name="Rob Luijten" userId="3656dec8-07ff-49b6-baa7-7de42837e1f6" providerId="ADAL" clId="{A1CF2291-57F6-4FE1-A041-D2E8D509630E}" dt="2022-03-07T20:15:18.503" v="392"/>
          <ac:spMkLst>
            <pc:docMk/>
            <pc:sldMk cId="1116501670" sldId="346"/>
            <ac:spMk id="8" creationId="{F18A031A-9682-47BC-BA34-9AD2337EF544}"/>
          </ac:spMkLst>
        </pc:spChg>
        <pc:spChg chg="add mod">
          <ac:chgData name="Rob Luijten" userId="3656dec8-07ff-49b6-baa7-7de42837e1f6" providerId="ADAL" clId="{A1CF2291-57F6-4FE1-A041-D2E8D509630E}" dt="2022-03-07T20:16:16.444" v="437" actId="1076"/>
          <ac:spMkLst>
            <pc:docMk/>
            <pc:sldMk cId="1116501670" sldId="346"/>
            <ac:spMk id="9" creationId="{D7ACFBD1-C2B6-4F62-9A63-9197FC1D9D9C}"/>
          </ac:spMkLst>
        </pc:spChg>
      </pc:sldChg>
      <pc:sldChg chg="modSp mod">
        <pc:chgData name="Rob Luijten" userId="3656dec8-07ff-49b6-baa7-7de42837e1f6" providerId="ADAL" clId="{A1CF2291-57F6-4FE1-A041-D2E8D509630E}" dt="2022-03-07T20:14:01.361" v="182" actId="207"/>
        <pc:sldMkLst>
          <pc:docMk/>
          <pc:sldMk cId="3548554331" sldId="354"/>
        </pc:sldMkLst>
        <pc:spChg chg="mod">
          <ac:chgData name="Rob Luijten" userId="3656dec8-07ff-49b6-baa7-7de42837e1f6" providerId="ADAL" clId="{A1CF2291-57F6-4FE1-A041-D2E8D509630E}" dt="2022-03-07T20:14:01.361" v="182" actId="207"/>
          <ac:spMkLst>
            <pc:docMk/>
            <pc:sldMk cId="3548554331" sldId="354"/>
            <ac:spMk id="3" creationId="{07AE6254-2435-4808-843D-AB3F2AAF6DAF}"/>
          </ac:spMkLst>
        </pc:spChg>
      </pc:sldChg>
      <pc:sldChg chg="modSp mod">
        <pc:chgData name="Rob Luijten" userId="3656dec8-07ff-49b6-baa7-7de42837e1f6" providerId="ADAL" clId="{A1CF2291-57F6-4FE1-A041-D2E8D509630E}" dt="2022-03-07T20:34:21.764" v="941" actId="207"/>
        <pc:sldMkLst>
          <pc:docMk/>
          <pc:sldMk cId="1407525701" sldId="355"/>
        </pc:sldMkLst>
        <pc:spChg chg="mod">
          <ac:chgData name="Rob Luijten" userId="3656dec8-07ff-49b6-baa7-7de42837e1f6" providerId="ADAL" clId="{A1CF2291-57F6-4FE1-A041-D2E8D509630E}" dt="2022-03-07T20:34:21.764" v="941" actId="207"/>
          <ac:spMkLst>
            <pc:docMk/>
            <pc:sldMk cId="1407525701" sldId="355"/>
            <ac:spMk id="3" creationId="{99947877-7C71-43F1-9BFB-43CA6C15E0F5}"/>
          </ac:spMkLst>
        </pc:spChg>
      </pc:sldChg>
      <pc:sldChg chg="delSp mod">
        <pc:chgData name="Rob Luijten" userId="3656dec8-07ff-49b6-baa7-7de42837e1f6" providerId="ADAL" clId="{A1CF2291-57F6-4FE1-A041-D2E8D509630E}" dt="2022-03-07T20:52:30.408" v="1674" actId="478"/>
        <pc:sldMkLst>
          <pc:docMk/>
          <pc:sldMk cId="1872343928" sldId="367"/>
        </pc:sldMkLst>
        <pc:spChg chg="del">
          <ac:chgData name="Rob Luijten" userId="3656dec8-07ff-49b6-baa7-7de42837e1f6" providerId="ADAL" clId="{A1CF2291-57F6-4FE1-A041-D2E8D509630E}" dt="2022-03-07T20:52:30.408" v="1674" actId="478"/>
          <ac:spMkLst>
            <pc:docMk/>
            <pc:sldMk cId="1872343928" sldId="367"/>
            <ac:spMk id="6" creationId="{50545CF5-BFF4-43BD-8EFE-C90C767A8645}"/>
          </ac:spMkLst>
        </pc:spChg>
      </pc:sldChg>
      <pc:sldChg chg="addSp modSp mod modNotesTx">
        <pc:chgData name="Rob Luijten" userId="3656dec8-07ff-49b6-baa7-7de42837e1f6" providerId="ADAL" clId="{A1CF2291-57F6-4FE1-A041-D2E8D509630E}" dt="2022-03-07T21:32:12.905" v="3650" actId="1035"/>
        <pc:sldMkLst>
          <pc:docMk/>
          <pc:sldMk cId="278716816" sldId="371"/>
        </pc:sldMkLst>
        <pc:spChg chg="add mod">
          <ac:chgData name="Rob Luijten" userId="3656dec8-07ff-49b6-baa7-7de42837e1f6" providerId="ADAL" clId="{A1CF2291-57F6-4FE1-A041-D2E8D509630E}" dt="2022-03-07T21:32:12.905" v="3650" actId="1035"/>
          <ac:spMkLst>
            <pc:docMk/>
            <pc:sldMk cId="278716816" sldId="371"/>
            <ac:spMk id="5" creationId="{E766419A-EE56-4CB5-AF38-ED0059233A67}"/>
          </ac:spMkLst>
        </pc:spChg>
      </pc:sldChg>
      <pc:sldChg chg="modSp mod">
        <pc:chgData name="Rob Luijten" userId="3656dec8-07ff-49b6-baa7-7de42837e1f6" providerId="ADAL" clId="{A1CF2291-57F6-4FE1-A041-D2E8D509630E}" dt="2022-03-07T20:53:11.340" v="1686" actId="113"/>
        <pc:sldMkLst>
          <pc:docMk/>
          <pc:sldMk cId="3706565707" sldId="372"/>
        </pc:sldMkLst>
        <pc:spChg chg="mod">
          <ac:chgData name="Rob Luijten" userId="3656dec8-07ff-49b6-baa7-7de42837e1f6" providerId="ADAL" clId="{A1CF2291-57F6-4FE1-A041-D2E8D509630E}" dt="2022-03-07T20:53:11.340" v="1686" actId="113"/>
          <ac:spMkLst>
            <pc:docMk/>
            <pc:sldMk cId="3706565707" sldId="372"/>
            <ac:spMk id="3" creationId="{80372316-E9A0-4850-BBCA-D18FDC5F4DBB}"/>
          </ac:spMkLst>
        </pc:spChg>
        <pc:picChg chg="mod">
          <ac:chgData name="Rob Luijten" userId="3656dec8-07ff-49b6-baa7-7de42837e1f6" providerId="ADAL" clId="{A1CF2291-57F6-4FE1-A041-D2E8D509630E}" dt="2022-03-07T20:53:04.122" v="1685" actId="1076"/>
          <ac:picMkLst>
            <pc:docMk/>
            <pc:sldMk cId="3706565707" sldId="372"/>
            <ac:picMk id="8" creationId="{22BC527D-BCAC-44E7-AF59-21229B47609A}"/>
          </ac:picMkLst>
        </pc:picChg>
      </pc:sldChg>
      <pc:sldChg chg="addSp modSp new mod modAnim modNotesTx">
        <pc:chgData name="Rob Luijten" userId="3656dec8-07ff-49b6-baa7-7de42837e1f6" providerId="ADAL" clId="{A1CF2291-57F6-4FE1-A041-D2E8D509630E}" dt="2022-03-07T20:54:20.934" v="1697" actId="1076"/>
        <pc:sldMkLst>
          <pc:docMk/>
          <pc:sldMk cId="3569151030" sldId="377"/>
        </pc:sldMkLst>
        <pc:spChg chg="mod">
          <ac:chgData name="Rob Luijten" userId="3656dec8-07ff-49b6-baa7-7de42837e1f6" providerId="ADAL" clId="{A1CF2291-57F6-4FE1-A041-D2E8D509630E}" dt="2022-03-07T20:19:08.445" v="441" actId="20577"/>
          <ac:spMkLst>
            <pc:docMk/>
            <pc:sldMk cId="3569151030" sldId="377"/>
            <ac:spMk id="2" creationId="{ECCE2DBB-E132-4D88-8440-810334F2E302}"/>
          </ac:spMkLst>
        </pc:spChg>
        <pc:spChg chg="mod">
          <ac:chgData name="Rob Luijten" userId="3656dec8-07ff-49b6-baa7-7de42837e1f6" providerId="ADAL" clId="{A1CF2291-57F6-4FE1-A041-D2E8D509630E}" dt="2022-03-07T20:19:32.673" v="449" actId="14100"/>
          <ac:spMkLst>
            <pc:docMk/>
            <pc:sldMk cId="3569151030" sldId="377"/>
            <ac:spMk id="3" creationId="{1A39DA76-E06B-4CF3-9323-013D49916682}"/>
          </ac:spMkLst>
        </pc:spChg>
        <pc:spChg chg="add mod">
          <ac:chgData name="Rob Luijten" userId="3656dec8-07ff-49b6-baa7-7de42837e1f6" providerId="ADAL" clId="{A1CF2291-57F6-4FE1-A041-D2E8D509630E}" dt="2022-03-07T20:54:20.934" v="1697" actId="1076"/>
          <ac:spMkLst>
            <pc:docMk/>
            <pc:sldMk cId="3569151030" sldId="377"/>
            <ac:spMk id="7" creationId="{63021D1E-0FEB-401E-BEFE-F8377FA0E243}"/>
          </ac:spMkLst>
        </pc:spChg>
        <pc:spChg chg="add mod">
          <ac:chgData name="Rob Luijten" userId="3656dec8-07ff-49b6-baa7-7de42837e1f6" providerId="ADAL" clId="{A1CF2291-57F6-4FE1-A041-D2E8D509630E}" dt="2022-03-07T20:25:33.298" v="709" actId="1076"/>
          <ac:spMkLst>
            <pc:docMk/>
            <pc:sldMk cId="3569151030" sldId="377"/>
            <ac:spMk id="8" creationId="{CC265351-492D-4E41-AC25-38C96BB56B48}"/>
          </ac:spMkLst>
        </pc:spChg>
        <pc:picChg chg="add mod">
          <ac:chgData name="Rob Luijten" userId="3656dec8-07ff-49b6-baa7-7de42837e1f6" providerId="ADAL" clId="{A1CF2291-57F6-4FE1-A041-D2E8D509630E}" dt="2022-03-07T20:25:41.174" v="712" actId="1076"/>
          <ac:picMkLst>
            <pc:docMk/>
            <pc:sldMk cId="3569151030" sldId="377"/>
            <ac:picMk id="10" creationId="{F9EC7CE3-C532-47D4-BF0C-D905988D0949}"/>
          </ac:picMkLst>
        </pc:picChg>
      </pc:sldChg>
      <pc:sldChg chg="addSp delSp modSp add mod delAnim">
        <pc:chgData name="Rob Luijten" userId="3656dec8-07ff-49b6-baa7-7de42837e1f6" providerId="ADAL" clId="{A1CF2291-57F6-4FE1-A041-D2E8D509630E}" dt="2022-03-07T20:20:24.066" v="459" actId="1076"/>
        <pc:sldMkLst>
          <pc:docMk/>
          <pc:sldMk cId="2848151454" sldId="378"/>
        </pc:sldMkLst>
        <pc:spChg chg="mod">
          <ac:chgData name="Rob Luijten" userId="3656dec8-07ff-49b6-baa7-7de42837e1f6" providerId="ADAL" clId="{A1CF2291-57F6-4FE1-A041-D2E8D509630E}" dt="2022-03-07T20:19:12.876" v="442" actId="20577"/>
          <ac:spMkLst>
            <pc:docMk/>
            <pc:sldMk cId="2848151454" sldId="378"/>
            <ac:spMk id="2" creationId="{ECCE2DBB-E132-4D88-8440-810334F2E302}"/>
          </ac:spMkLst>
        </pc:spChg>
        <pc:spChg chg="mod">
          <ac:chgData name="Rob Luijten" userId="3656dec8-07ff-49b6-baa7-7de42837e1f6" providerId="ADAL" clId="{A1CF2291-57F6-4FE1-A041-D2E8D509630E}" dt="2022-03-07T20:19:21.322" v="446" actId="14100"/>
          <ac:spMkLst>
            <pc:docMk/>
            <pc:sldMk cId="2848151454" sldId="378"/>
            <ac:spMk id="3" creationId="{1A39DA76-E06B-4CF3-9323-013D49916682}"/>
          </ac:spMkLst>
        </pc:spChg>
        <pc:spChg chg="del">
          <ac:chgData name="Rob Luijten" userId="3656dec8-07ff-49b6-baa7-7de42837e1f6" providerId="ADAL" clId="{A1CF2291-57F6-4FE1-A041-D2E8D509630E}" dt="2022-03-07T20:19:13.996" v="443" actId="478"/>
          <ac:spMkLst>
            <pc:docMk/>
            <pc:sldMk cId="2848151454" sldId="378"/>
            <ac:spMk id="7" creationId="{63021D1E-0FEB-401E-BEFE-F8377FA0E243}"/>
          </ac:spMkLst>
        </pc:spChg>
        <pc:spChg chg="del">
          <ac:chgData name="Rob Luijten" userId="3656dec8-07ff-49b6-baa7-7de42837e1f6" providerId="ADAL" clId="{A1CF2291-57F6-4FE1-A041-D2E8D509630E}" dt="2022-03-07T20:19:00.668" v="439" actId="478"/>
          <ac:spMkLst>
            <pc:docMk/>
            <pc:sldMk cId="2848151454" sldId="378"/>
            <ac:spMk id="8" creationId="{CC265351-492D-4E41-AC25-38C96BB56B48}"/>
          </ac:spMkLst>
        </pc:spChg>
        <pc:picChg chg="add mod modCrop">
          <ac:chgData name="Rob Luijten" userId="3656dec8-07ff-49b6-baa7-7de42837e1f6" providerId="ADAL" clId="{A1CF2291-57F6-4FE1-A041-D2E8D509630E}" dt="2022-03-07T20:20:24.066" v="459" actId="1076"/>
          <ac:picMkLst>
            <pc:docMk/>
            <pc:sldMk cId="2848151454" sldId="378"/>
            <ac:picMk id="10" creationId="{800E7341-7EA2-48A3-BCE4-9DDC0E6BA29A}"/>
          </ac:picMkLst>
        </pc:picChg>
      </pc:sldChg>
      <pc:sldChg chg="addSp modSp new mod">
        <pc:chgData name="Rob Luijten" userId="3656dec8-07ff-49b6-baa7-7de42837e1f6" providerId="ADAL" clId="{A1CF2291-57F6-4FE1-A041-D2E8D509630E}" dt="2022-03-07T21:00:52.642" v="2054" actId="20577"/>
        <pc:sldMkLst>
          <pc:docMk/>
          <pc:sldMk cId="1561269645" sldId="379"/>
        </pc:sldMkLst>
        <pc:spChg chg="mod">
          <ac:chgData name="Rob Luijten" userId="3656dec8-07ff-49b6-baa7-7de42837e1f6" providerId="ADAL" clId="{A1CF2291-57F6-4FE1-A041-D2E8D509630E}" dt="2022-03-07T20:54:14.253" v="1696" actId="20577"/>
          <ac:spMkLst>
            <pc:docMk/>
            <pc:sldMk cId="1561269645" sldId="379"/>
            <ac:spMk id="2" creationId="{C6C4EB5E-28C4-4ADA-ACC2-199B6DDC8875}"/>
          </ac:spMkLst>
        </pc:spChg>
        <pc:spChg chg="mod">
          <ac:chgData name="Rob Luijten" userId="3656dec8-07ff-49b6-baa7-7de42837e1f6" providerId="ADAL" clId="{A1CF2291-57F6-4FE1-A041-D2E8D509630E}" dt="2022-03-07T21:00:52.642" v="2054" actId="20577"/>
          <ac:spMkLst>
            <pc:docMk/>
            <pc:sldMk cId="1561269645" sldId="379"/>
            <ac:spMk id="3" creationId="{A790CC0E-897A-48AE-9902-F212032A7614}"/>
          </ac:spMkLst>
        </pc:spChg>
        <pc:spChg chg="add mod">
          <ac:chgData name="Rob Luijten" userId="3656dec8-07ff-49b6-baa7-7de42837e1f6" providerId="ADAL" clId="{A1CF2291-57F6-4FE1-A041-D2E8D509630E}" dt="2022-03-07T20:54:44.807" v="1757" actId="1076"/>
          <ac:spMkLst>
            <pc:docMk/>
            <pc:sldMk cId="1561269645" sldId="379"/>
            <ac:spMk id="7" creationId="{14BB2B67-443E-492D-B1FE-EEBD2DDA6F12}"/>
          </ac:spMkLst>
        </pc:spChg>
      </pc:sldChg>
      <pc:sldChg chg="addSp delSp modSp new mod modNotesTx">
        <pc:chgData name="Rob Luijten" userId="3656dec8-07ff-49b6-baa7-7de42837e1f6" providerId="ADAL" clId="{A1CF2291-57F6-4FE1-A041-D2E8D509630E}" dt="2022-03-07T21:26:36.973" v="3520" actId="1076"/>
        <pc:sldMkLst>
          <pc:docMk/>
          <pc:sldMk cId="3661698932" sldId="380"/>
        </pc:sldMkLst>
        <pc:spChg chg="mod">
          <ac:chgData name="Rob Luijten" userId="3656dec8-07ff-49b6-baa7-7de42837e1f6" providerId="ADAL" clId="{A1CF2291-57F6-4FE1-A041-D2E8D509630E}" dt="2022-03-07T20:29:42.727" v="810" actId="20577"/>
          <ac:spMkLst>
            <pc:docMk/>
            <pc:sldMk cId="3661698932" sldId="380"/>
            <ac:spMk id="2" creationId="{58368454-EB15-45C6-995B-09B6203C2D3C}"/>
          </ac:spMkLst>
        </pc:spChg>
        <pc:spChg chg="mod">
          <ac:chgData name="Rob Luijten" userId="3656dec8-07ff-49b6-baa7-7de42837e1f6" providerId="ADAL" clId="{A1CF2291-57F6-4FE1-A041-D2E8D509630E}" dt="2022-03-07T20:33:52.654" v="933" actId="14100"/>
          <ac:spMkLst>
            <pc:docMk/>
            <pc:sldMk cId="3661698932" sldId="380"/>
            <ac:spMk id="3" creationId="{02BA1996-9A7D-4AE1-89F4-B5EB4D4EAA14}"/>
          </ac:spMkLst>
        </pc:spChg>
        <pc:spChg chg="add del mod">
          <ac:chgData name="Rob Luijten" userId="3656dec8-07ff-49b6-baa7-7de42837e1f6" providerId="ADAL" clId="{A1CF2291-57F6-4FE1-A041-D2E8D509630E}" dt="2022-03-07T20:31:41.762" v="827" actId="21"/>
          <ac:spMkLst>
            <pc:docMk/>
            <pc:sldMk cId="3661698932" sldId="380"/>
            <ac:spMk id="8" creationId="{1D7C0EB2-42A2-47C4-8879-42DA0287736C}"/>
          </ac:spMkLst>
        </pc:spChg>
        <pc:spChg chg="add mod">
          <ac:chgData name="Rob Luijten" userId="3656dec8-07ff-49b6-baa7-7de42837e1f6" providerId="ADAL" clId="{A1CF2291-57F6-4FE1-A041-D2E8D509630E}" dt="2022-03-07T21:26:30.201" v="3519" actId="113"/>
          <ac:spMkLst>
            <pc:docMk/>
            <pc:sldMk cId="3661698932" sldId="380"/>
            <ac:spMk id="15" creationId="{AFFAB734-0FE6-4661-B0CA-1D78B8915C32}"/>
          </ac:spMkLst>
        </pc:spChg>
        <pc:spChg chg="add mod">
          <ac:chgData name="Rob Luijten" userId="3656dec8-07ff-49b6-baa7-7de42837e1f6" providerId="ADAL" clId="{A1CF2291-57F6-4FE1-A041-D2E8D509630E}" dt="2022-03-07T21:26:36.973" v="3520" actId="1076"/>
          <ac:spMkLst>
            <pc:docMk/>
            <pc:sldMk cId="3661698932" sldId="380"/>
            <ac:spMk id="16" creationId="{1CBAA5D6-1EE0-4136-94CE-219105EBDA52}"/>
          </ac:spMkLst>
        </pc:spChg>
        <pc:picChg chg="add mod">
          <ac:chgData name="Rob Luijten" userId="3656dec8-07ff-49b6-baa7-7de42837e1f6" providerId="ADAL" clId="{A1CF2291-57F6-4FE1-A041-D2E8D509630E}" dt="2022-03-07T20:31:56.907" v="829" actId="1076"/>
          <ac:picMkLst>
            <pc:docMk/>
            <pc:sldMk cId="3661698932" sldId="380"/>
            <ac:picMk id="10" creationId="{F442822C-A375-43EC-9E8A-7B16647A1E61}"/>
          </ac:picMkLst>
        </pc:picChg>
        <pc:picChg chg="add del mod">
          <ac:chgData name="Rob Luijten" userId="3656dec8-07ff-49b6-baa7-7de42837e1f6" providerId="ADAL" clId="{A1CF2291-57F6-4FE1-A041-D2E8D509630E}" dt="2022-03-07T20:31:32.415" v="823" actId="478"/>
          <ac:picMkLst>
            <pc:docMk/>
            <pc:sldMk cId="3661698932" sldId="380"/>
            <ac:picMk id="12" creationId="{B30638AE-6585-474C-AF31-18982495C5F8}"/>
          </ac:picMkLst>
        </pc:picChg>
        <pc:picChg chg="add mod">
          <ac:chgData name="Rob Luijten" userId="3656dec8-07ff-49b6-baa7-7de42837e1f6" providerId="ADAL" clId="{A1CF2291-57F6-4FE1-A041-D2E8D509630E}" dt="2022-03-07T20:33:22.824" v="837" actId="207"/>
          <ac:picMkLst>
            <pc:docMk/>
            <pc:sldMk cId="3661698932" sldId="380"/>
            <ac:picMk id="14" creationId="{86F2F2E2-B9A3-44F2-AB8E-4467C57CF175}"/>
          </ac:picMkLst>
        </pc:picChg>
      </pc:sldChg>
      <pc:sldChg chg="addSp delSp modSp new mod modNotesTx">
        <pc:chgData name="Rob Luijten" userId="3656dec8-07ff-49b6-baa7-7de42837e1f6" providerId="ADAL" clId="{A1CF2291-57F6-4FE1-A041-D2E8D509630E}" dt="2022-03-07T20:44:52.427" v="1367" actId="20577"/>
        <pc:sldMkLst>
          <pc:docMk/>
          <pc:sldMk cId="489907858" sldId="381"/>
        </pc:sldMkLst>
        <pc:spChg chg="del">
          <ac:chgData name="Rob Luijten" userId="3656dec8-07ff-49b6-baa7-7de42837e1f6" providerId="ADAL" clId="{A1CF2291-57F6-4FE1-A041-D2E8D509630E}" dt="2022-03-07T20:40:15.535" v="987" actId="478"/>
          <ac:spMkLst>
            <pc:docMk/>
            <pc:sldMk cId="489907858" sldId="381"/>
            <ac:spMk id="2" creationId="{646D46B1-7DB3-4923-8338-82F4A4666BB9}"/>
          </ac:spMkLst>
        </pc:spChg>
        <pc:spChg chg="del">
          <ac:chgData name="Rob Luijten" userId="3656dec8-07ff-49b6-baa7-7de42837e1f6" providerId="ADAL" clId="{A1CF2291-57F6-4FE1-A041-D2E8D509630E}" dt="2022-03-07T20:40:16.588" v="988" actId="478"/>
          <ac:spMkLst>
            <pc:docMk/>
            <pc:sldMk cId="489907858" sldId="381"/>
            <ac:spMk id="3" creationId="{7DF6767C-0E48-4207-8606-F4059B5731F9}"/>
          </ac:spMkLst>
        </pc:spChg>
        <pc:spChg chg="del mod">
          <ac:chgData name="Rob Luijten" userId="3656dec8-07ff-49b6-baa7-7de42837e1f6" providerId="ADAL" clId="{A1CF2291-57F6-4FE1-A041-D2E8D509630E}" dt="2022-03-07T20:40:56.181" v="995" actId="478"/>
          <ac:spMkLst>
            <pc:docMk/>
            <pc:sldMk cId="489907858" sldId="381"/>
            <ac:spMk id="6" creationId="{9640129F-9C87-486D-B5C8-883A587DCDF6}"/>
          </ac:spMkLst>
        </pc:spChg>
        <pc:spChg chg="add mod ord">
          <ac:chgData name="Rob Luijten" userId="3656dec8-07ff-49b6-baa7-7de42837e1f6" providerId="ADAL" clId="{A1CF2291-57F6-4FE1-A041-D2E8D509630E}" dt="2022-03-07T20:40:47.408" v="992" actId="167"/>
          <ac:spMkLst>
            <pc:docMk/>
            <pc:sldMk cId="489907858" sldId="381"/>
            <ac:spMk id="9" creationId="{6C6B22D6-2ED3-4A4B-B46C-D9CC12CA52D7}"/>
          </ac:spMkLst>
        </pc:spChg>
        <pc:picChg chg="add mod">
          <ac:chgData name="Rob Luijten" userId="3656dec8-07ff-49b6-baa7-7de42837e1f6" providerId="ADAL" clId="{A1CF2291-57F6-4FE1-A041-D2E8D509630E}" dt="2022-03-07T20:41:02.139" v="997" actId="14100"/>
          <ac:picMkLst>
            <pc:docMk/>
            <pc:sldMk cId="489907858" sldId="381"/>
            <ac:picMk id="8" creationId="{C5088F6A-43E2-4F98-975B-4CF3F4F1DD83}"/>
          </ac:picMkLst>
        </pc:picChg>
      </pc:sldChg>
      <pc:sldChg chg="modSp new mod">
        <pc:chgData name="Rob Luijten" userId="3656dec8-07ff-49b6-baa7-7de42837e1f6" providerId="ADAL" clId="{A1CF2291-57F6-4FE1-A041-D2E8D509630E}" dt="2022-03-07T20:48:43.937" v="1445" actId="207"/>
        <pc:sldMkLst>
          <pc:docMk/>
          <pc:sldMk cId="498616957" sldId="382"/>
        </pc:sldMkLst>
        <pc:spChg chg="mod">
          <ac:chgData name="Rob Luijten" userId="3656dec8-07ff-49b6-baa7-7de42837e1f6" providerId="ADAL" clId="{A1CF2291-57F6-4FE1-A041-D2E8D509630E}" dt="2022-03-07T20:46:53.764" v="1386" actId="20577"/>
          <ac:spMkLst>
            <pc:docMk/>
            <pc:sldMk cId="498616957" sldId="382"/>
            <ac:spMk id="2" creationId="{31E016A5-E680-4427-B8B1-B3DCCB7DF723}"/>
          </ac:spMkLst>
        </pc:spChg>
        <pc:spChg chg="mod">
          <ac:chgData name="Rob Luijten" userId="3656dec8-07ff-49b6-baa7-7de42837e1f6" providerId="ADAL" clId="{A1CF2291-57F6-4FE1-A041-D2E8D509630E}" dt="2022-03-07T20:48:43.937" v="1445" actId="207"/>
          <ac:spMkLst>
            <pc:docMk/>
            <pc:sldMk cId="498616957" sldId="382"/>
            <ac:spMk id="3" creationId="{808D2C84-3F52-480C-A9F9-1313D8BC51B7}"/>
          </ac:spMkLst>
        </pc:spChg>
      </pc:sldChg>
      <pc:sldChg chg="addSp modSp new mod modAnim modNotesTx">
        <pc:chgData name="Rob Luijten" userId="3656dec8-07ff-49b6-baa7-7de42837e1f6" providerId="ADAL" clId="{A1CF2291-57F6-4FE1-A041-D2E8D509630E}" dt="2022-03-07T21:26:13.002" v="3518" actId="1076"/>
        <pc:sldMkLst>
          <pc:docMk/>
          <pc:sldMk cId="1548446759" sldId="383"/>
        </pc:sldMkLst>
        <pc:spChg chg="mod">
          <ac:chgData name="Rob Luijten" userId="3656dec8-07ff-49b6-baa7-7de42837e1f6" providerId="ADAL" clId="{A1CF2291-57F6-4FE1-A041-D2E8D509630E}" dt="2022-03-07T20:51:07.077" v="1630" actId="20577"/>
          <ac:spMkLst>
            <pc:docMk/>
            <pc:sldMk cId="1548446759" sldId="383"/>
            <ac:spMk id="2" creationId="{AE089E5D-7C59-4E73-BAC8-A345850AFE4B}"/>
          </ac:spMkLst>
        </pc:spChg>
        <pc:spChg chg="mod">
          <ac:chgData name="Rob Luijten" userId="3656dec8-07ff-49b6-baa7-7de42837e1f6" providerId="ADAL" clId="{A1CF2291-57F6-4FE1-A041-D2E8D509630E}" dt="2022-03-07T21:26:09.212" v="3517" actId="1076"/>
          <ac:spMkLst>
            <pc:docMk/>
            <pc:sldMk cId="1548446759" sldId="383"/>
            <ac:spMk id="3" creationId="{78074B97-32D7-4F6F-A67D-D33A5AE2B924}"/>
          </ac:spMkLst>
        </pc:spChg>
        <pc:spChg chg="add mod">
          <ac:chgData name="Rob Luijten" userId="3656dec8-07ff-49b6-baa7-7de42837e1f6" providerId="ADAL" clId="{A1CF2291-57F6-4FE1-A041-D2E8D509630E}" dt="2022-03-07T21:26:13.002" v="3518" actId="1076"/>
          <ac:spMkLst>
            <pc:docMk/>
            <pc:sldMk cId="1548446759" sldId="383"/>
            <ac:spMk id="7" creationId="{366A7A86-5690-4358-99D7-45234B2598A8}"/>
          </ac:spMkLst>
        </pc:spChg>
      </pc:sldChg>
      <pc:sldChg chg="addSp delSp modSp add mod modNotesTx">
        <pc:chgData name="Rob Luijten" userId="3656dec8-07ff-49b6-baa7-7de42837e1f6" providerId="ADAL" clId="{A1CF2291-57F6-4FE1-A041-D2E8D509630E}" dt="2022-03-07T21:06:28.391" v="2499"/>
        <pc:sldMkLst>
          <pc:docMk/>
          <pc:sldMk cId="3254275891" sldId="384"/>
        </pc:sldMkLst>
        <pc:spChg chg="mod">
          <ac:chgData name="Rob Luijten" userId="3656dec8-07ff-49b6-baa7-7de42837e1f6" providerId="ADAL" clId="{A1CF2291-57F6-4FE1-A041-D2E8D509630E}" dt="2022-03-07T21:01:20.090" v="2058"/>
          <ac:spMkLst>
            <pc:docMk/>
            <pc:sldMk cId="3254275891" sldId="384"/>
            <ac:spMk id="2" creationId="{C6C4EB5E-28C4-4ADA-ACC2-199B6DDC8875}"/>
          </ac:spMkLst>
        </pc:spChg>
        <pc:spChg chg="mod">
          <ac:chgData name="Rob Luijten" userId="3656dec8-07ff-49b6-baa7-7de42837e1f6" providerId="ADAL" clId="{A1CF2291-57F6-4FE1-A041-D2E8D509630E}" dt="2022-03-07T21:05:18.466" v="2413" actId="1038"/>
          <ac:spMkLst>
            <pc:docMk/>
            <pc:sldMk cId="3254275891" sldId="384"/>
            <ac:spMk id="3" creationId="{A790CC0E-897A-48AE-9902-F212032A7614}"/>
          </ac:spMkLst>
        </pc:spChg>
        <pc:spChg chg="del">
          <ac:chgData name="Rob Luijten" userId="3656dec8-07ff-49b6-baa7-7de42837e1f6" providerId="ADAL" clId="{A1CF2291-57F6-4FE1-A041-D2E8D509630E}" dt="2022-03-07T21:01:21.986" v="2059" actId="478"/>
          <ac:spMkLst>
            <pc:docMk/>
            <pc:sldMk cId="3254275891" sldId="384"/>
            <ac:spMk id="7" creationId="{14BB2B67-443E-492D-B1FE-EEBD2DDA6F12}"/>
          </ac:spMkLst>
        </pc:spChg>
        <pc:picChg chg="add mod ord modCrop">
          <ac:chgData name="Rob Luijten" userId="3656dec8-07ff-49b6-baa7-7de42837e1f6" providerId="ADAL" clId="{A1CF2291-57F6-4FE1-A041-D2E8D509630E}" dt="2022-03-07T21:06:28.391" v="2499"/>
          <ac:picMkLst>
            <pc:docMk/>
            <pc:sldMk cId="3254275891" sldId="384"/>
            <ac:picMk id="9" creationId="{C4B90149-8EF7-4004-B32C-4052D1A239E0}"/>
          </ac:picMkLst>
        </pc:picChg>
      </pc:sldChg>
      <pc:sldChg chg="addSp delSp modSp add mod">
        <pc:chgData name="Rob Luijten" userId="3656dec8-07ff-49b6-baa7-7de42837e1f6" providerId="ADAL" clId="{A1CF2291-57F6-4FE1-A041-D2E8D509630E}" dt="2022-03-07T21:06:45.650" v="2503" actId="1076"/>
        <pc:sldMkLst>
          <pc:docMk/>
          <pc:sldMk cId="4241686259" sldId="385"/>
        </pc:sldMkLst>
        <pc:spChg chg="mod">
          <ac:chgData name="Rob Luijten" userId="3656dec8-07ff-49b6-baa7-7de42837e1f6" providerId="ADAL" clId="{A1CF2291-57F6-4FE1-A041-D2E8D509630E}" dt="2022-03-07T21:04:12.433" v="2391"/>
          <ac:spMkLst>
            <pc:docMk/>
            <pc:sldMk cId="4241686259" sldId="385"/>
            <ac:spMk id="2" creationId="{C6C4EB5E-28C4-4ADA-ACC2-199B6DDC8875}"/>
          </ac:spMkLst>
        </pc:spChg>
        <pc:spChg chg="mod">
          <ac:chgData name="Rob Luijten" userId="3656dec8-07ff-49b6-baa7-7de42837e1f6" providerId="ADAL" clId="{A1CF2291-57F6-4FE1-A041-D2E8D509630E}" dt="2022-03-07T21:05:50.833" v="2493" actId="20577"/>
          <ac:spMkLst>
            <pc:docMk/>
            <pc:sldMk cId="4241686259" sldId="385"/>
            <ac:spMk id="3" creationId="{A790CC0E-897A-48AE-9902-F212032A7614}"/>
          </ac:spMkLst>
        </pc:spChg>
        <pc:spChg chg="del">
          <ac:chgData name="Rob Luijten" userId="3656dec8-07ff-49b6-baa7-7de42837e1f6" providerId="ADAL" clId="{A1CF2291-57F6-4FE1-A041-D2E8D509630E}" dt="2022-03-07T21:04:16.190" v="2392" actId="478"/>
          <ac:spMkLst>
            <pc:docMk/>
            <pc:sldMk cId="4241686259" sldId="385"/>
            <ac:spMk id="7" creationId="{14BB2B67-443E-492D-B1FE-EEBD2DDA6F12}"/>
          </ac:spMkLst>
        </pc:spChg>
        <pc:picChg chg="add mod modCrop">
          <ac:chgData name="Rob Luijten" userId="3656dec8-07ff-49b6-baa7-7de42837e1f6" providerId="ADAL" clId="{A1CF2291-57F6-4FE1-A041-D2E8D509630E}" dt="2022-03-07T21:06:45.650" v="2503" actId="1076"/>
          <ac:picMkLst>
            <pc:docMk/>
            <pc:sldMk cId="4241686259" sldId="385"/>
            <ac:picMk id="9" creationId="{70E96E54-65EF-45B6-A834-B2CB2AAAC07D}"/>
          </ac:picMkLst>
        </pc:picChg>
      </pc:sldChg>
      <pc:sldChg chg="addSp delSp modSp new mod modNotesTx">
        <pc:chgData name="Rob Luijten" userId="3656dec8-07ff-49b6-baa7-7de42837e1f6" providerId="ADAL" clId="{A1CF2291-57F6-4FE1-A041-D2E8D509630E}" dt="2022-03-07T21:10:51.863" v="2709" actId="1076"/>
        <pc:sldMkLst>
          <pc:docMk/>
          <pc:sldMk cId="155352916" sldId="386"/>
        </pc:sldMkLst>
        <pc:spChg chg="mod">
          <ac:chgData name="Rob Luijten" userId="3656dec8-07ff-49b6-baa7-7de42837e1f6" providerId="ADAL" clId="{A1CF2291-57F6-4FE1-A041-D2E8D509630E}" dt="2022-03-07T21:07:47.162" v="2523" actId="20577"/>
          <ac:spMkLst>
            <pc:docMk/>
            <pc:sldMk cId="155352916" sldId="386"/>
            <ac:spMk id="2" creationId="{B3079FC8-A70C-4F78-A2BF-347A9FAE6940}"/>
          </ac:spMkLst>
        </pc:spChg>
        <pc:spChg chg="del">
          <ac:chgData name="Rob Luijten" userId="3656dec8-07ff-49b6-baa7-7de42837e1f6" providerId="ADAL" clId="{A1CF2291-57F6-4FE1-A041-D2E8D509630E}" dt="2022-03-07T21:09:24.732" v="2689" actId="22"/>
          <ac:spMkLst>
            <pc:docMk/>
            <pc:sldMk cId="155352916" sldId="386"/>
            <ac:spMk id="3" creationId="{42F055A1-9609-4564-AF69-637AD5ED743E}"/>
          </ac:spMkLst>
        </pc:spChg>
        <pc:spChg chg="del">
          <ac:chgData name="Rob Luijten" userId="3656dec8-07ff-49b6-baa7-7de42837e1f6" providerId="ADAL" clId="{A1CF2291-57F6-4FE1-A041-D2E8D509630E}" dt="2022-03-07T21:08:23.715" v="2616" actId="478"/>
          <ac:spMkLst>
            <pc:docMk/>
            <pc:sldMk cId="155352916" sldId="386"/>
            <ac:spMk id="5" creationId="{146EE0D2-B9B4-4893-9595-A8A6106E4953}"/>
          </ac:spMkLst>
        </pc:spChg>
        <pc:spChg chg="del">
          <ac:chgData name="Rob Luijten" userId="3656dec8-07ff-49b6-baa7-7de42837e1f6" providerId="ADAL" clId="{A1CF2291-57F6-4FE1-A041-D2E8D509630E}" dt="2022-03-07T21:08:22.566" v="2615" actId="478"/>
          <ac:spMkLst>
            <pc:docMk/>
            <pc:sldMk cId="155352916" sldId="386"/>
            <ac:spMk id="6" creationId="{49949ED3-66FA-42C7-8FB5-8108BBBC53FA}"/>
          </ac:spMkLst>
        </pc:spChg>
        <pc:spChg chg="add mod">
          <ac:chgData name="Rob Luijten" userId="3656dec8-07ff-49b6-baa7-7de42837e1f6" providerId="ADAL" clId="{A1CF2291-57F6-4FE1-A041-D2E8D509630E}" dt="2022-03-07T21:08:16.585" v="2614" actId="14100"/>
          <ac:spMkLst>
            <pc:docMk/>
            <pc:sldMk cId="155352916" sldId="386"/>
            <ac:spMk id="7" creationId="{D0EDE623-6A14-45FB-BBD0-8953730AF377}"/>
          </ac:spMkLst>
        </pc:spChg>
        <pc:picChg chg="add mod ord">
          <ac:chgData name="Rob Luijten" userId="3656dec8-07ff-49b6-baa7-7de42837e1f6" providerId="ADAL" clId="{A1CF2291-57F6-4FE1-A041-D2E8D509630E}" dt="2022-03-07T21:10:49.773" v="2708" actId="1076"/>
          <ac:picMkLst>
            <pc:docMk/>
            <pc:sldMk cId="155352916" sldId="386"/>
            <ac:picMk id="9" creationId="{35EDD380-113F-40E2-B853-CE3274916482}"/>
          </ac:picMkLst>
        </pc:picChg>
        <pc:picChg chg="add mod">
          <ac:chgData name="Rob Luijten" userId="3656dec8-07ff-49b6-baa7-7de42837e1f6" providerId="ADAL" clId="{A1CF2291-57F6-4FE1-A041-D2E8D509630E}" dt="2022-03-07T21:10:51.863" v="2709" actId="1076"/>
          <ac:picMkLst>
            <pc:docMk/>
            <pc:sldMk cId="155352916" sldId="386"/>
            <ac:picMk id="11" creationId="{F8F97FDC-CFFB-4CD1-9EBA-98F8768B5D8A}"/>
          </ac:picMkLst>
        </pc:picChg>
      </pc:sldChg>
      <pc:sldChg chg="addSp modSp new mod modNotesTx">
        <pc:chgData name="Rob Luijten" userId="3656dec8-07ff-49b6-baa7-7de42837e1f6" providerId="ADAL" clId="{A1CF2291-57F6-4FE1-A041-D2E8D509630E}" dt="2022-03-07T21:23:34.885" v="3480" actId="1076"/>
        <pc:sldMkLst>
          <pc:docMk/>
          <pc:sldMk cId="3014736833" sldId="387"/>
        </pc:sldMkLst>
        <pc:spChg chg="mod">
          <ac:chgData name="Rob Luijten" userId="3656dec8-07ff-49b6-baa7-7de42837e1f6" providerId="ADAL" clId="{A1CF2291-57F6-4FE1-A041-D2E8D509630E}" dt="2022-03-07T21:11:25.577" v="2816" actId="20577"/>
          <ac:spMkLst>
            <pc:docMk/>
            <pc:sldMk cId="3014736833" sldId="387"/>
            <ac:spMk id="2" creationId="{E216246E-5DD7-44C8-B9BA-CB1CA309B673}"/>
          </ac:spMkLst>
        </pc:spChg>
        <pc:spChg chg="mod">
          <ac:chgData name="Rob Luijten" userId="3656dec8-07ff-49b6-baa7-7de42837e1f6" providerId="ADAL" clId="{A1CF2291-57F6-4FE1-A041-D2E8D509630E}" dt="2022-03-07T21:23:22.512" v="3476" actId="20577"/>
          <ac:spMkLst>
            <pc:docMk/>
            <pc:sldMk cId="3014736833" sldId="387"/>
            <ac:spMk id="3" creationId="{6DC83ACF-1992-4886-813B-91FDEACA4A71}"/>
          </ac:spMkLst>
        </pc:spChg>
        <pc:spChg chg="add mod">
          <ac:chgData name="Rob Luijten" userId="3656dec8-07ff-49b6-baa7-7de42837e1f6" providerId="ADAL" clId="{A1CF2291-57F6-4FE1-A041-D2E8D509630E}" dt="2022-03-07T21:15:56.136" v="3351" actId="1036"/>
          <ac:spMkLst>
            <pc:docMk/>
            <pc:sldMk cId="3014736833" sldId="387"/>
            <ac:spMk id="7" creationId="{2EBE4CD8-F0BD-4802-91FC-FEEB544741F3}"/>
          </ac:spMkLst>
        </pc:spChg>
        <pc:spChg chg="add mod">
          <ac:chgData name="Rob Luijten" userId="3656dec8-07ff-49b6-baa7-7de42837e1f6" providerId="ADAL" clId="{A1CF2291-57F6-4FE1-A041-D2E8D509630E}" dt="2022-03-07T21:16:18.136" v="3371" actId="1036"/>
          <ac:spMkLst>
            <pc:docMk/>
            <pc:sldMk cId="3014736833" sldId="387"/>
            <ac:spMk id="8" creationId="{ED44940D-AEC7-4319-A07F-81D0D915F448}"/>
          </ac:spMkLst>
        </pc:spChg>
        <pc:spChg chg="add mod">
          <ac:chgData name="Rob Luijten" userId="3656dec8-07ff-49b6-baa7-7de42837e1f6" providerId="ADAL" clId="{A1CF2291-57F6-4FE1-A041-D2E8D509630E}" dt="2022-03-07T21:23:34.885" v="3480" actId="1076"/>
          <ac:spMkLst>
            <pc:docMk/>
            <pc:sldMk cId="3014736833" sldId="387"/>
            <ac:spMk id="13" creationId="{FC8C9C4B-99C1-4BD3-88DE-7DF918EFECD6}"/>
          </ac:spMkLst>
        </pc:spChg>
        <pc:picChg chg="add mod">
          <ac:chgData name="Rob Luijten" userId="3656dec8-07ff-49b6-baa7-7de42837e1f6" providerId="ADAL" clId="{A1CF2291-57F6-4FE1-A041-D2E8D509630E}" dt="2022-03-07T21:23:24.771" v="3477" actId="1076"/>
          <ac:picMkLst>
            <pc:docMk/>
            <pc:sldMk cId="3014736833" sldId="387"/>
            <ac:picMk id="10" creationId="{D4D58C0E-2FC7-4BA9-8676-94D7C75B95A5}"/>
          </ac:picMkLst>
        </pc:picChg>
        <pc:picChg chg="add mod">
          <ac:chgData name="Rob Luijten" userId="3656dec8-07ff-49b6-baa7-7de42837e1f6" providerId="ADAL" clId="{A1CF2291-57F6-4FE1-A041-D2E8D509630E}" dt="2022-03-07T21:23:31.963" v="3479" actId="1076"/>
          <ac:picMkLst>
            <pc:docMk/>
            <pc:sldMk cId="3014736833" sldId="387"/>
            <ac:picMk id="12" creationId="{EB63068E-BFDD-4B01-BF57-7CE88C67AB78}"/>
          </ac:picMkLst>
        </pc:picChg>
        <pc:picChg chg="add mod">
          <ac:chgData name="Rob Luijten" userId="3656dec8-07ff-49b6-baa7-7de42837e1f6" providerId="ADAL" clId="{A1CF2291-57F6-4FE1-A041-D2E8D509630E}" dt="2022-03-07T21:23:28.733" v="3478" actId="1076"/>
          <ac:picMkLst>
            <pc:docMk/>
            <pc:sldMk cId="3014736833" sldId="387"/>
            <ac:picMk id="1026" creationId="{B71DA9A6-C7E6-473F-9A6D-1E0A218A085D}"/>
          </ac:picMkLst>
        </pc:picChg>
      </pc:sldChg>
      <pc:sldChg chg="addSp delSp modSp add mod modNotesTx">
        <pc:chgData name="Rob Luijten" userId="3656dec8-07ff-49b6-baa7-7de42837e1f6" providerId="ADAL" clId="{A1CF2291-57F6-4FE1-A041-D2E8D509630E}" dt="2022-03-07T21:36:35.191" v="3772" actId="20577"/>
        <pc:sldMkLst>
          <pc:docMk/>
          <pc:sldMk cId="177844018" sldId="388"/>
        </pc:sldMkLst>
        <pc:spChg chg="mod">
          <ac:chgData name="Rob Luijten" userId="3656dec8-07ff-49b6-baa7-7de42837e1f6" providerId="ADAL" clId="{A1CF2291-57F6-4FE1-A041-D2E8D509630E}" dt="2022-03-07T21:25:10.208" v="3496" actId="20577"/>
          <ac:spMkLst>
            <pc:docMk/>
            <pc:sldMk cId="177844018" sldId="388"/>
            <ac:spMk id="2" creationId="{E216246E-5DD7-44C8-B9BA-CB1CA309B673}"/>
          </ac:spMkLst>
        </pc:spChg>
        <pc:spChg chg="del mod">
          <ac:chgData name="Rob Luijten" userId="3656dec8-07ff-49b6-baa7-7de42837e1f6" providerId="ADAL" clId="{A1CF2291-57F6-4FE1-A041-D2E8D509630E}" dt="2022-03-07T21:25:23.578" v="3503" actId="478"/>
          <ac:spMkLst>
            <pc:docMk/>
            <pc:sldMk cId="177844018" sldId="388"/>
            <ac:spMk id="3" creationId="{6DC83ACF-1992-4886-813B-91FDEACA4A71}"/>
          </ac:spMkLst>
        </pc:spChg>
        <pc:spChg chg="del mod">
          <ac:chgData name="Rob Luijten" userId="3656dec8-07ff-49b6-baa7-7de42837e1f6" providerId="ADAL" clId="{A1CF2291-57F6-4FE1-A041-D2E8D509630E}" dt="2022-03-07T21:25:18.193" v="3499" actId="478"/>
          <ac:spMkLst>
            <pc:docMk/>
            <pc:sldMk cId="177844018" sldId="388"/>
            <ac:spMk id="7" creationId="{2EBE4CD8-F0BD-4802-91FC-FEEB544741F3}"/>
          </ac:spMkLst>
        </pc:spChg>
        <pc:spChg chg="mod">
          <ac:chgData name="Rob Luijten" userId="3656dec8-07ff-49b6-baa7-7de42837e1f6" providerId="ADAL" clId="{A1CF2291-57F6-4FE1-A041-D2E8D509630E}" dt="2022-03-07T21:36:18.765" v="3769" actId="1038"/>
          <ac:spMkLst>
            <pc:docMk/>
            <pc:sldMk cId="177844018" sldId="388"/>
            <ac:spMk id="8" creationId="{ED44940D-AEC7-4319-A07F-81D0D915F448}"/>
          </ac:spMkLst>
        </pc:spChg>
        <pc:spChg chg="add del mod">
          <ac:chgData name="Rob Luijten" userId="3656dec8-07ff-49b6-baa7-7de42837e1f6" providerId="ADAL" clId="{A1CF2291-57F6-4FE1-A041-D2E8D509630E}" dt="2022-03-07T21:25:25.079" v="3504" actId="478"/>
          <ac:spMkLst>
            <pc:docMk/>
            <pc:sldMk cId="177844018" sldId="388"/>
            <ac:spMk id="11" creationId="{9634996B-7FC5-4545-9BBC-C0412DF92616}"/>
          </ac:spMkLst>
        </pc:spChg>
        <pc:spChg chg="del">
          <ac:chgData name="Rob Luijten" userId="3656dec8-07ff-49b6-baa7-7de42837e1f6" providerId="ADAL" clId="{A1CF2291-57F6-4FE1-A041-D2E8D509630E}" dt="2022-03-07T21:25:27.598" v="3505" actId="478"/>
          <ac:spMkLst>
            <pc:docMk/>
            <pc:sldMk cId="177844018" sldId="388"/>
            <ac:spMk id="13" creationId="{FC8C9C4B-99C1-4BD3-88DE-7DF918EFECD6}"/>
          </ac:spMkLst>
        </pc:spChg>
        <pc:picChg chg="del">
          <ac:chgData name="Rob Luijten" userId="3656dec8-07ff-49b6-baa7-7de42837e1f6" providerId="ADAL" clId="{A1CF2291-57F6-4FE1-A041-D2E8D509630E}" dt="2022-03-07T21:25:20.781" v="3501" actId="478"/>
          <ac:picMkLst>
            <pc:docMk/>
            <pc:sldMk cId="177844018" sldId="388"/>
            <ac:picMk id="10" creationId="{D4D58C0E-2FC7-4BA9-8676-94D7C75B95A5}"/>
          </ac:picMkLst>
        </pc:picChg>
        <pc:picChg chg="del">
          <ac:chgData name="Rob Luijten" userId="3656dec8-07ff-49b6-baa7-7de42837e1f6" providerId="ADAL" clId="{A1CF2291-57F6-4FE1-A041-D2E8D509630E}" dt="2022-03-07T21:25:28.281" v="3506" actId="478"/>
          <ac:picMkLst>
            <pc:docMk/>
            <pc:sldMk cId="177844018" sldId="388"/>
            <ac:picMk id="12" creationId="{EB63068E-BFDD-4B01-BF57-7CE88C67AB78}"/>
          </ac:picMkLst>
        </pc:picChg>
        <pc:picChg chg="del">
          <ac:chgData name="Rob Luijten" userId="3656dec8-07ff-49b6-baa7-7de42837e1f6" providerId="ADAL" clId="{A1CF2291-57F6-4FE1-A041-D2E8D509630E}" dt="2022-03-07T21:25:18.696" v="3500" actId="478"/>
          <ac:picMkLst>
            <pc:docMk/>
            <pc:sldMk cId="177844018" sldId="388"/>
            <ac:picMk id="1026" creationId="{B71DA9A6-C7E6-473F-9A6D-1E0A218A085D}"/>
          </ac:picMkLst>
        </pc:picChg>
      </pc:sldChg>
    </pc:docChg>
  </pc:docChgLst>
  <pc:docChgLst>
    <pc:chgData name="Rob Luijten" userId="3656dec8-07ff-49b6-baa7-7de42837e1f6" providerId="ADAL" clId="{A1DECE2F-BC89-4AF9-82F1-5538D8CA2FD9}"/>
    <pc:docChg chg="undo custSel addSld delSld modSld sldOrd">
      <pc:chgData name="Rob Luijten" userId="3656dec8-07ff-49b6-baa7-7de42837e1f6" providerId="ADAL" clId="{A1DECE2F-BC89-4AF9-82F1-5538D8CA2FD9}" dt="2022-03-08T07:53:13.247" v="9345" actId="478"/>
      <pc:docMkLst>
        <pc:docMk/>
      </pc:docMkLst>
      <pc:sldChg chg="addSp delSp modSp mod modTransition">
        <pc:chgData name="Rob Luijten" userId="3656dec8-07ff-49b6-baa7-7de42837e1f6" providerId="ADAL" clId="{A1DECE2F-BC89-4AF9-82F1-5538D8CA2FD9}" dt="2022-03-07T10:41:07.632" v="1995"/>
        <pc:sldMkLst>
          <pc:docMk/>
          <pc:sldMk cId="2574358565" sldId="257"/>
        </pc:sldMkLst>
        <pc:spChg chg="mod">
          <ac:chgData name="Rob Luijten" userId="3656dec8-07ff-49b6-baa7-7de42837e1f6" providerId="ADAL" clId="{A1DECE2F-BC89-4AF9-82F1-5538D8CA2FD9}" dt="2022-03-07T09:21:41.603" v="58" actId="20577"/>
          <ac:spMkLst>
            <pc:docMk/>
            <pc:sldMk cId="2574358565" sldId="257"/>
            <ac:spMk id="2" creationId="{00000000-0000-0000-0000-000000000000}"/>
          </ac:spMkLst>
        </pc:spChg>
        <pc:spChg chg="mod">
          <ac:chgData name="Rob Luijten" userId="3656dec8-07ff-49b6-baa7-7de42837e1f6" providerId="ADAL" clId="{A1DECE2F-BC89-4AF9-82F1-5538D8CA2FD9}" dt="2022-03-07T09:21:58.723" v="92" actId="1036"/>
          <ac:spMkLst>
            <pc:docMk/>
            <pc:sldMk cId="2574358565" sldId="257"/>
            <ac:spMk id="3" creationId="{00000000-0000-0000-0000-000000000000}"/>
          </ac:spMkLst>
        </pc:spChg>
        <pc:picChg chg="add mod">
          <ac:chgData name="Rob Luijten" userId="3656dec8-07ff-49b6-baa7-7de42837e1f6" providerId="ADAL" clId="{A1DECE2F-BC89-4AF9-82F1-5538D8CA2FD9}" dt="2022-03-07T09:21:29.223" v="41" actId="732"/>
          <ac:picMkLst>
            <pc:docMk/>
            <pc:sldMk cId="2574358565" sldId="257"/>
            <ac:picMk id="1026" creationId="{AD6A2B4B-C448-41EB-860C-52D86D917DFC}"/>
          </ac:picMkLst>
        </pc:picChg>
        <pc:picChg chg="del">
          <ac:chgData name="Rob Luijten" userId="3656dec8-07ff-49b6-baa7-7de42837e1f6" providerId="ADAL" clId="{A1DECE2F-BC89-4AF9-82F1-5538D8CA2FD9}" dt="2022-03-07T09:20:36.908" v="0" actId="478"/>
          <ac:picMkLst>
            <pc:docMk/>
            <pc:sldMk cId="2574358565" sldId="257"/>
            <ac:picMk id="1028" creationId="{C1C9B78E-9B31-42C1-8D7F-97C9851FCE9E}"/>
          </ac:picMkLst>
        </pc:picChg>
      </pc:sldChg>
      <pc:sldChg chg="modSp mod">
        <pc:chgData name="Rob Luijten" userId="3656dec8-07ff-49b6-baa7-7de42837e1f6" providerId="ADAL" clId="{A1DECE2F-BC89-4AF9-82F1-5538D8CA2FD9}" dt="2022-03-08T07:53:06.129" v="9344" actId="1076"/>
        <pc:sldMkLst>
          <pc:docMk/>
          <pc:sldMk cId="2725839977" sldId="307"/>
        </pc:sldMkLst>
        <pc:spChg chg="mod">
          <ac:chgData name="Rob Luijten" userId="3656dec8-07ff-49b6-baa7-7de42837e1f6" providerId="ADAL" clId="{A1DECE2F-BC89-4AF9-82F1-5538D8CA2FD9}" dt="2022-03-08T07:53:06.129" v="9344" actId="1076"/>
          <ac:spMkLst>
            <pc:docMk/>
            <pc:sldMk cId="2725839977" sldId="307"/>
            <ac:spMk id="5" creationId="{AEC201C4-80AF-410D-9722-DA8B631DE67C}"/>
          </ac:spMkLst>
        </pc:spChg>
        <pc:spChg chg="mod">
          <ac:chgData name="Rob Luijten" userId="3656dec8-07ff-49b6-baa7-7de42837e1f6" providerId="ADAL" clId="{A1DECE2F-BC89-4AF9-82F1-5538D8CA2FD9}" dt="2022-03-08T07:52:52.453" v="9343" actId="1076"/>
          <ac:spMkLst>
            <pc:docMk/>
            <pc:sldMk cId="2725839977" sldId="307"/>
            <ac:spMk id="8" creationId="{2E58751F-FA98-4DF6-BF0C-E4D07A83E432}"/>
          </ac:spMkLst>
        </pc:spChg>
        <pc:spChg chg="mod">
          <ac:chgData name="Rob Luijten" userId="3656dec8-07ff-49b6-baa7-7de42837e1f6" providerId="ADAL" clId="{A1DECE2F-BC89-4AF9-82F1-5538D8CA2FD9}" dt="2022-03-07T09:34:14.670" v="1173" actId="20577"/>
          <ac:spMkLst>
            <pc:docMk/>
            <pc:sldMk cId="2725839977" sldId="307"/>
            <ac:spMk id="13" creationId="{DA9880A2-D8C3-4D88-BB6D-DF530C7C6F30}"/>
          </ac:spMkLst>
        </pc:spChg>
      </pc:sldChg>
      <pc:sldChg chg="del">
        <pc:chgData name="Rob Luijten" userId="3656dec8-07ff-49b6-baa7-7de42837e1f6" providerId="ADAL" clId="{A1DECE2F-BC89-4AF9-82F1-5538D8CA2FD9}" dt="2022-03-07T09:21:05.065" v="15" actId="47"/>
        <pc:sldMkLst>
          <pc:docMk/>
          <pc:sldMk cId="1080926081" sldId="309"/>
        </pc:sldMkLst>
      </pc:sldChg>
      <pc:sldChg chg="del">
        <pc:chgData name="Rob Luijten" userId="3656dec8-07ff-49b6-baa7-7de42837e1f6" providerId="ADAL" clId="{A1DECE2F-BC89-4AF9-82F1-5538D8CA2FD9}" dt="2022-03-07T09:21:07.538" v="30" actId="47"/>
        <pc:sldMkLst>
          <pc:docMk/>
          <pc:sldMk cId="3450156338" sldId="310"/>
        </pc:sldMkLst>
      </pc:sldChg>
      <pc:sldChg chg="del">
        <pc:chgData name="Rob Luijten" userId="3656dec8-07ff-49b6-baa7-7de42837e1f6" providerId="ADAL" clId="{A1DECE2F-BC89-4AF9-82F1-5538D8CA2FD9}" dt="2022-03-07T09:21:05.187" v="16" actId="47"/>
        <pc:sldMkLst>
          <pc:docMk/>
          <pc:sldMk cId="1564067866" sldId="311"/>
        </pc:sldMkLst>
      </pc:sldChg>
      <pc:sldChg chg="del">
        <pc:chgData name="Rob Luijten" userId="3656dec8-07ff-49b6-baa7-7de42837e1f6" providerId="ADAL" clId="{A1DECE2F-BC89-4AF9-82F1-5538D8CA2FD9}" dt="2022-03-07T09:21:04.983" v="14" actId="47"/>
        <pc:sldMkLst>
          <pc:docMk/>
          <pc:sldMk cId="1146338" sldId="312"/>
        </pc:sldMkLst>
      </pc:sldChg>
      <pc:sldChg chg="del">
        <pc:chgData name="Rob Luijten" userId="3656dec8-07ff-49b6-baa7-7de42837e1f6" providerId="ADAL" clId="{A1DECE2F-BC89-4AF9-82F1-5538D8CA2FD9}" dt="2022-03-07T09:21:07.264" v="28" actId="47"/>
        <pc:sldMkLst>
          <pc:docMk/>
          <pc:sldMk cId="1621896118" sldId="313"/>
        </pc:sldMkLst>
      </pc:sldChg>
      <pc:sldChg chg="del">
        <pc:chgData name="Rob Luijten" userId="3656dec8-07ff-49b6-baa7-7de42837e1f6" providerId="ADAL" clId="{A1DECE2F-BC89-4AF9-82F1-5538D8CA2FD9}" dt="2022-03-07T09:21:06.890" v="26" actId="47"/>
        <pc:sldMkLst>
          <pc:docMk/>
          <pc:sldMk cId="884016806" sldId="314"/>
        </pc:sldMkLst>
      </pc:sldChg>
      <pc:sldChg chg="del">
        <pc:chgData name="Rob Luijten" userId="3656dec8-07ff-49b6-baa7-7de42837e1f6" providerId="ADAL" clId="{A1DECE2F-BC89-4AF9-82F1-5538D8CA2FD9}" dt="2022-03-07T09:21:07.406" v="29" actId="47"/>
        <pc:sldMkLst>
          <pc:docMk/>
          <pc:sldMk cId="3625606005" sldId="315"/>
        </pc:sldMkLst>
      </pc:sldChg>
      <pc:sldChg chg="del">
        <pc:chgData name="Rob Luijten" userId="3656dec8-07ff-49b6-baa7-7de42837e1f6" providerId="ADAL" clId="{A1DECE2F-BC89-4AF9-82F1-5538D8CA2FD9}" dt="2022-03-07T09:21:06.605" v="24" actId="47"/>
        <pc:sldMkLst>
          <pc:docMk/>
          <pc:sldMk cId="3066017020" sldId="316"/>
        </pc:sldMkLst>
      </pc:sldChg>
      <pc:sldChg chg="del">
        <pc:chgData name="Rob Luijten" userId="3656dec8-07ff-49b6-baa7-7de42837e1f6" providerId="ADAL" clId="{A1DECE2F-BC89-4AF9-82F1-5538D8CA2FD9}" dt="2022-03-07T09:21:06.298" v="22" actId="47"/>
        <pc:sldMkLst>
          <pc:docMk/>
          <pc:sldMk cId="4151936239" sldId="317"/>
        </pc:sldMkLst>
      </pc:sldChg>
      <pc:sldChg chg="del">
        <pc:chgData name="Rob Luijten" userId="3656dec8-07ff-49b6-baa7-7de42837e1f6" providerId="ADAL" clId="{A1DECE2F-BC89-4AF9-82F1-5538D8CA2FD9}" dt="2022-03-07T09:21:06.009" v="20" actId="47"/>
        <pc:sldMkLst>
          <pc:docMk/>
          <pc:sldMk cId="3310071840" sldId="318"/>
        </pc:sldMkLst>
      </pc:sldChg>
      <pc:sldChg chg="del">
        <pc:chgData name="Rob Luijten" userId="3656dec8-07ff-49b6-baa7-7de42837e1f6" providerId="ADAL" clId="{A1DECE2F-BC89-4AF9-82F1-5538D8CA2FD9}" dt="2022-03-07T09:21:07.106" v="27" actId="47"/>
        <pc:sldMkLst>
          <pc:docMk/>
          <pc:sldMk cId="524375848" sldId="319"/>
        </pc:sldMkLst>
      </pc:sldChg>
      <pc:sldChg chg="del">
        <pc:chgData name="Rob Luijten" userId="3656dec8-07ff-49b6-baa7-7de42837e1f6" providerId="ADAL" clId="{A1DECE2F-BC89-4AF9-82F1-5538D8CA2FD9}" dt="2022-03-07T09:21:06.722" v="25" actId="47"/>
        <pc:sldMkLst>
          <pc:docMk/>
          <pc:sldMk cId="4127801797" sldId="320"/>
        </pc:sldMkLst>
      </pc:sldChg>
      <pc:sldChg chg="del">
        <pc:chgData name="Rob Luijten" userId="3656dec8-07ff-49b6-baa7-7de42837e1f6" providerId="ADAL" clId="{A1DECE2F-BC89-4AF9-82F1-5538D8CA2FD9}" dt="2022-03-07T09:21:06.590" v="23" actId="47"/>
        <pc:sldMkLst>
          <pc:docMk/>
          <pc:sldMk cId="2165530684" sldId="321"/>
        </pc:sldMkLst>
      </pc:sldChg>
      <pc:sldChg chg="del">
        <pc:chgData name="Rob Luijten" userId="3656dec8-07ff-49b6-baa7-7de42837e1f6" providerId="ADAL" clId="{A1DECE2F-BC89-4AF9-82F1-5538D8CA2FD9}" dt="2022-03-07T09:21:06.150" v="21" actId="47"/>
        <pc:sldMkLst>
          <pc:docMk/>
          <pc:sldMk cId="2416216014" sldId="323"/>
        </pc:sldMkLst>
      </pc:sldChg>
      <pc:sldChg chg="del">
        <pc:chgData name="Rob Luijten" userId="3656dec8-07ff-49b6-baa7-7de42837e1f6" providerId="ADAL" clId="{A1DECE2F-BC89-4AF9-82F1-5538D8CA2FD9}" dt="2022-03-07T09:21:05.589" v="19" actId="47"/>
        <pc:sldMkLst>
          <pc:docMk/>
          <pc:sldMk cId="3471496607" sldId="324"/>
        </pc:sldMkLst>
      </pc:sldChg>
      <pc:sldChg chg="del">
        <pc:chgData name="Rob Luijten" userId="3656dec8-07ff-49b6-baa7-7de42837e1f6" providerId="ADAL" clId="{A1DECE2F-BC89-4AF9-82F1-5538D8CA2FD9}" dt="2022-03-07T09:21:07.892" v="32" actId="47"/>
        <pc:sldMkLst>
          <pc:docMk/>
          <pc:sldMk cId="3443320109" sldId="325"/>
        </pc:sldMkLst>
      </pc:sldChg>
      <pc:sldChg chg="del">
        <pc:chgData name="Rob Luijten" userId="3656dec8-07ff-49b6-baa7-7de42837e1f6" providerId="ADAL" clId="{A1DECE2F-BC89-4AF9-82F1-5538D8CA2FD9}" dt="2022-03-07T09:21:07.767" v="31" actId="47"/>
        <pc:sldMkLst>
          <pc:docMk/>
          <pc:sldMk cId="3412767863" sldId="326"/>
        </pc:sldMkLst>
      </pc:sldChg>
      <pc:sldChg chg="del">
        <pc:chgData name="Rob Luijten" userId="3656dec8-07ff-49b6-baa7-7de42837e1f6" providerId="ADAL" clId="{A1DECE2F-BC89-4AF9-82F1-5538D8CA2FD9}" dt="2022-03-07T09:21:05.476" v="18" actId="47"/>
        <pc:sldMkLst>
          <pc:docMk/>
          <pc:sldMk cId="2755738223" sldId="327"/>
        </pc:sldMkLst>
      </pc:sldChg>
      <pc:sldChg chg="del">
        <pc:chgData name="Rob Luijten" userId="3656dec8-07ff-49b6-baa7-7de42837e1f6" providerId="ADAL" clId="{A1DECE2F-BC89-4AF9-82F1-5538D8CA2FD9}" dt="2022-03-07T09:21:05.348" v="17" actId="47"/>
        <pc:sldMkLst>
          <pc:docMk/>
          <pc:sldMk cId="3560232863" sldId="328"/>
        </pc:sldMkLst>
      </pc:sldChg>
      <pc:sldChg chg="del">
        <pc:chgData name="Rob Luijten" userId="3656dec8-07ff-49b6-baa7-7de42837e1f6" providerId="ADAL" clId="{A1DECE2F-BC89-4AF9-82F1-5538D8CA2FD9}" dt="2022-03-07T09:21:04.879" v="13" actId="47"/>
        <pc:sldMkLst>
          <pc:docMk/>
          <pc:sldMk cId="493528820" sldId="329"/>
        </pc:sldMkLst>
      </pc:sldChg>
      <pc:sldChg chg="del">
        <pc:chgData name="Rob Luijten" userId="3656dec8-07ff-49b6-baa7-7de42837e1f6" providerId="ADAL" clId="{A1DECE2F-BC89-4AF9-82F1-5538D8CA2FD9}" dt="2022-03-07T09:21:04.860" v="12" actId="47"/>
        <pc:sldMkLst>
          <pc:docMk/>
          <pc:sldMk cId="3229928597" sldId="330"/>
        </pc:sldMkLst>
      </pc:sldChg>
      <pc:sldChg chg="del">
        <pc:chgData name="Rob Luijten" userId="3656dec8-07ff-49b6-baa7-7de42837e1f6" providerId="ADAL" clId="{A1DECE2F-BC89-4AF9-82F1-5538D8CA2FD9}" dt="2022-03-07T09:21:09.028" v="36" actId="47"/>
        <pc:sldMkLst>
          <pc:docMk/>
          <pc:sldMk cId="541141852" sldId="331"/>
        </pc:sldMkLst>
      </pc:sldChg>
      <pc:sldChg chg="addSp delSp modSp mod">
        <pc:chgData name="Rob Luijten" userId="3656dec8-07ff-49b6-baa7-7de42837e1f6" providerId="ADAL" clId="{A1DECE2F-BC89-4AF9-82F1-5538D8CA2FD9}" dt="2022-03-07T11:01:52.569" v="3280" actId="1076"/>
        <pc:sldMkLst>
          <pc:docMk/>
          <pc:sldMk cId="3109364305" sldId="332"/>
        </pc:sldMkLst>
        <pc:spChg chg="add del">
          <ac:chgData name="Rob Luijten" userId="3656dec8-07ff-49b6-baa7-7de42837e1f6" providerId="ADAL" clId="{A1DECE2F-BC89-4AF9-82F1-5538D8CA2FD9}" dt="2022-03-07T10:00:28.634" v="1458"/>
          <ac:spMkLst>
            <pc:docMk/>
            <pc:sldMk cId="3109364305" sldId="332"/>
            <ac:spMk id="2" creationId="{2979F69F-3AC0-4305-8FA6-59AC99464654}"/>
          </ac:spMkLst>
        </pc:spChg>
        <pc:spChg chg="del">
          <ac:chgData name="Rob Luijten" userId="3656dec8-07ff-49b6-baa7-7de42837e1f6" providerId="ADAL" clId="{A1DECE2F-BC89-4AF9-82F1-5538D8CA2FD9}" dt="2022-03-07T09:35:18.122" v="1211" actId="478"/>
          <ac:spMkLst>
            <pc:docMk/>
            <pc:sldMk cId="3109364305" sldId="332"/>
            <ac:spMk id="5" creationId="{AEC201C4-80AF-410D-9722-DA8B631DE67C}"/>
          </ac:spMkLst>
        </pc:spChg>
        <pc:spChg chg="add del mod">
          <ac:chgData name="Rob Luijten" userId="3656dec8-07ff-49b6-baa7-7de42837e1f6" providerId="ADAL" clId="{A1DECE2F-BC89-4AF9-82F1-5538D8CA2FD9}" dt="2022-03-07T11:01:39.570" v="3272" actId="478"/>
          <ac:spMkLst>
            <pc:docMk/>
            <pc:sldMk cId="3109364305" sldId="332"/>
            <ac:spMk id="6" creationId="{B97E95AD-0BE7-4D16-992C-148131222C2F}"/>
          </ac:spMkLst>
        </pc:spChg>
        <pc:spChg chg="mod">
          <ac:chgData name="Rob Luijten" userId="3656dec8-07ff-49b6-baa7-7de42837e1f6" providerId="ADAL" clId="{A1DECE2F-BC89-4AF9-82F1-5538D8CA2FD9}" dt="2022-03-07T11:01:37.638" v="3270" actId="6549"/>
          <ac:spMkLst>
            <pc:docMk/>
            <pc:sldMk cId="3109364305" sldId="332"/>
            <ac:spMk id="8" creationId="{2E58751F-FA98-4DF6-BF0C-E4D07A83E432}"/>
          </ac:spMkLst>
        </pc:spChg>
        <pc:spChg chg="del mod">
          <ac:chgData name="Rob Luijten" userId="3656dec8-07ff-49b6-baa7-7de42837e1f6" providerId="ADAL" clId="{A1DECE2F-BC89-4AF9-82F1-5538D8CA2FD9}" dt="2022-03-07T11:01:40.740" v="3273" actId="478"/>
          <ac:spMkLst>
            <pc:docMk/>
            <pc:sldMk cId="3109364305" sldId="332"/>
            <ac:spMk id="9" creationId="{FD25673A-273D-4FB9-BD11-28B8206B1CA8}"/>
          </ac:spMkLst>
        </pc:spChg>
        <pc:spChg chg="add del mod">
          <ac:chgData name="Rob Luijten" userId="3656dec8-07ff-49b6-baa7-7de42837e1f6" providerId="ADAL" clId="{A1DECE2F-BC89-4AF9-82F1-5538D8CA2FD9}" dt="2022-03-07T11:01:45.555" v="3276" actId="478"/>
          <ac:spMkLst>
            <pc:docMk/>
            <pc:sldMk cId="3109364305" sldId="332"/>
            <ac:spMk id="10" creationId="{1D272CDA-28B0-4F36-8829-D790DCA7DB6C}"/>
          </ac:spMkLst>
        </pc:spChg>
        <pc:spChg chg="add mod ord">
          <ac:chgData name="Rob Luijten" userId="3656dec8-07ff-49b6-baa7-7de42837e1f6" providerId="ADAL" clId="{A1DECE2F-BC89-4AF9-82F1-5538D8CA2FD9}" dt="2022-03-07T10:14:32.872" v="1612" actId="167"/>
          <ac:spMkLst>
            <pc:docMk/>
            <pc:sldMk cId="3109364305" sldId="332"/>
            <ac:spMk id="12" creationId="{DABBC5CA-659B-4BD3-B570-C6E5AAFCCA59}"/>
          </ac:spMkLst>
        </pc:spChg>
        <pc:picChg chg="add del mod">
          <ac:chgData name="Rob Luijten" userId="3656dec8-07ff-49b6-baa7-7de42837e1f6" providerId="ADAL" clId="{A1DECE2F-BC89-4AF9-82F1-5538D8CA2FD9}" dt="2022-03-07T10:11:28.283" v="1576" actId="21"/>
          <ac:picMkLst>
            <pc:docMk/>
            <pc:sldMk cId="3109364305" sldId="332"/>
            <ac:picMk id="4" creationId="{D7A2F6A4-D281-48F3-97EE-539B33A0BE32}"/>
          </ac:picMkLst>
        </pc:picChg>
        <pc:picChg chg="add del mod">
          <ac:chgData name="Rob Luijten" userId="3656dec8-07ff-49b6-baa7-7de42837e1f6" providerId="ADAL" clId="{A1DECE2F-BC89-4AF9-82F1-5538D8CA2FD9}" dt="2022-03-07T11:01:52.569" v="3280" actId="1076"/>
          <ac:picMkLst>
            <pc:docMk/>
            <pc:sldMk cId="3109364305" sldId="332"/>
            <ac:picMk id="11" creationId="{5F02CFF9-AF53-402B-AF3B-DAC198E2567A}"/>
          </ac:picMkLst>
        </pc:picChg>
        <pc:picChg chg="add del mod">
          <ac:chgData name="Rob Luijten" userId="3656dec8-07ff-49b6-baa7-7de42837e1f6" providerId="ADAL" clId="{A1DECE2F-BC89-4AF9-82F1-5538D8CA2FD9}" dt="2022-03-07T09:37:15.979" v="1436" actId="21"/>
          <ac:picMkLst>
            <pc:docMk/>
            <pc:sldMk cId="3109364305" sldId="332"/>
            <ac:picMk id="2050" creationId="{D6C8875E-9700-47C4-98FC-2A5BD8476AFA}"/>
          </ac:picMkLst>
        </pc:picChg>
        <pc:picChg chg="add del mod">
          <ac:chgData name="Rob Luijten" userId="3656dec8-07ff-49b6-baa7-7de42837e1f6" providerId="ADAL" clId="{A1DECE2F-BC89-4AF9-82F1-5538D8CA2FD9}" dt="2022-03-07T10:13:48.144" v="1601" actId="478"/>
          <ac:picMkLst>
            <pc:docMk/>
            <pc:sldMk cId="3109364305" sldId="332"/>
            <ac:picMk id="2054" creationId="{2B9C015E-33E3-45E9-AB11-A06CF05572B3}"/>
          </ac:picMkLst>
        </pc:picChg>
      </pc:sldChg>
      <pc:sldChg chg="del">
        <pc:chgData name="Rob Luijten" userId="3656dec8-07ff-49b6-baa7-7de42837e1f6" providerId="ADAL" clId="{A1DECE2F-BC89-4AF9-82F1-5538D8CA2FD9}" dt="2022-03-07T09:21:08.716" v="35" actId="47"/>
        <pc:sldMkLst>
          <pc:docMk/>
          <pc:sldMk cId="1131931535" sldId="333"/>
        </pc:sldMkLst>
      </pc:sldChg>
      <pc:sldChg chg="addSp delSp modSp new mod">
        <pc:chgData name="Rob Luijten" userId="3656dec8-07ff-49b6-baa7-7de42837e1f6" providerId="ADAL" clId="{A1DECE2F-BC89-4AF9-82F1-5538D8CA2FD9}" dt="2022-03-08T07:52:20.602" v="9342" actId="1076"/>
        <pc:sldMkLst>
          <pc:docMk/>
          <pc:sldMk cId="2510033570" sldId="333"/>
        </pc:sldMkLst>
        <pc:spChg chg="mod">
          <ac:chgData name="Rob Luijten" userId="3656dec8-07ff-49b6-baa7-7de42837e1f6" providerId="ADAL" clId="{A1DECE2F-BC89-4AF9-82F1-5538D8CA2FD9}" dt="2022-03-07T09:29:07.196" v="654" actId="20577"/>
          <ac:spMkLst>
            <pc:docMk/>
            <pc:sldMk cId="2510033570" sldId="333"/>
            <ac:spMk id="2" creationId="{6EF306EF-4BC4-437A-99A1-31C2C9420E1C}"/>
          </ac:spMkLst>
        </pc:spChg>
        <pc:spChg chg="mod">
          <ac:chgData name="Rob Luijten" userId="3656dec8-07ff-49b6-baa7-7de42837e1f6" providerId="ADAL" clId="{A1DECE2F-BC89-4AF9-82F1-5538D8CA2FD9}" dt="2022-03-07T10:33:12.453" v="1647" actId="1076"/>
          <ac:spMkLst>
            <pc:docMk/>
            <pc:sldMk cId="2510033570" sldId="333"/>
            <ac:spMk id="3" creationId="{BAE77641-0635-4EE2-848B-E97FE68C4326}"/>
          </ac:spMkLst>
        </pc:spChg>
        <pc:spChg chg="del mod">
          <ac:chgData name="Rob Luijten" userId="3656dec8-07ff-49b6-baa7-7de42837e1f6" providerId="ADAL" clId="{A1DECE2F-BC89-4AF9-82F1-5538D8CA2FD9}" dt="2022-03-07T09:33:16.640" v="1130" actId="478"/>
          <ac:spMkLst>
            <pc:docMk/>
            <pc:sldMk cId="2510033570" sldId="333"/>
            <ac:spMk id="5" creationId="{13944A0D-1E73-455A-BEF2-3D4CF76EE559}"/>
          </ac:spMkLst>
        </pc:spChg>
        <pc:spChg chg="add mod">
          <ac:chgData name="Rob Luijten" userId="3656dec8-07ff-49b6-baa7-7de42837e1f6" providerId="ADAL" clId="{A1DECE2F-BC89-4AF9-82F1-5538D8CA2FD9}" dt="2022-03-08T07:52:20.602" v="9342" actId="1076"/>
          <ac:spMkLst>
            <pc:docMk/>
            <pc:sldMk cId="2510033570" sldId="333"/>
            <ac:spMk id="6" creationId="{3D8A58FC-E4B5-49FB-B06A-0457AE2923DC}"/>
          </ac:spMkLst>
        </pc:spChg>
        <pc:spChg chg="del">
          <ac:chgData name="Rob Luijten" userId="3656dec8-07ff-49b6-baa7-7de42837e1f6" providerId="ADAL" clId="{A1DECE2F-BC89-4AF9-82F1-5538D8CA2FD9}" dt="2022-03-07T13:00:16.245" v="6828" actId="478"/>
          <ac:spMkLst>
            <pc:docMk/>
            <pc:sldMk cId="2510033570" sldId="333"/>
            <ac:spMk id="6" creationId="{70363942-B134-4CAD-AA79-7AECF5DB2522}"/>
          </ac:spMkLst>
        </pc:spChg>
        <pc:spChg chg="add mod">
          <ac:chgData name="Rob Luijten" userId="3656dec8-07ff-49b6-baa7-7de42837e1f6" providerId="ADAL" clId="{A1DECE2F-BC89-4AF9-82F1-5538D8CA2FD9}" dt="2022-03-07T09:34:05.452" v="1171" actId="1038"/>
          <ac:spMkLst>
            <pc:docMk/>
            <pc:sldMk cId="2510033570" sldId="333"/>
            <ac:spMk id="7" creationId="{B5566FB2-7553-43C9-83F5-1538E420A487}"/>
          </ac:spMkLst>
        </pc:spChg>
      </pc:sldChg>
      <pc:sldChg chg="del">
        <pc:chgData name="Rob Luijten" userId="3656dec8-07ff-49b6-baa7-7de42837e1f6" providerId="ADAL" clId="{A1DECE2F-BC89-4AF9-82F1-5538D8CA2FD9}" dt="2022-03-07T09:21:08.263" v="34" actId="47"/>
        <pc:sldMkLst>
          <pc:docMk/>
          <pc:sldMk cId="1183282015" sldId="334"/>
        </pc:sldMkLst>
      </pc:sldChg>
      <pc:sldChg chg="addSp delSp modSp new mod">
        <pc:chgData name="Rob Luijten" userId="3656dec8-07ff-49b6-baa7-7de42837e1f6" providerId="ADAL" clId="{A1DECE2F-BC89-4AF9-82F1-5538D8CA2FD9}" dt="2022-03-07T11:01:23.701" v="3267" actId="21"/>
        <pc:sldMkLst>
          <pc:docMk/>
          <pc:sldMk cId="1425045570" sldId="334"/>
        </pc:sldMkLst>
        <pc:spChg chg="del">
          <ac:chgData name="Rob Luijten" userId="3656dec8-07ff-49b6-baa7-7de42837e1f6" providerId="ADAL" clId="{A1DECE2F-BC89-4AF9-82F1-5538D8CA2FD9}" dt="2022-03-07T09:37:24.240" v="1439" actId="478"/>
          <ac:spMkLst>
            <pc:docMk/>
            <pc:sldMk cId="1425045570" sldId="334"/>
            <ac:spMk id="2" creationId="{2923A8DF-0FD1-4856-A468-57F4CED73636}"/>
          </ac:spMkLst>
        </pc:spChg>
        <pc:spChg chg="del">
          <ac:chgData name="Rob Luijten" userId="3656dec8-07ff-49b6-baa7-7de42837e1f6" providerId="ADAL" clId="{A1DECE2F-BC89-4AF9-82F1-5538D8CA2FD9}" dt="2022-03-07T09:37:22.279" v="1438" actId="478"/>
          <ac:spMkLst>
            <pc:docMk/>
            <pc:sldMk cId="1425045570" sldId="334"/>
            <ac:spMk id="3" creationId="{EAE5A287-85F6-41A5-944F-4A75DE3E695B}"/>
          </ac:spMkLst>
        </pc:spChg>
        <pc:spChg chg="add mod ord">
          <ac:chgData name="Rob Luijten" userId="3656dec8-07ff-49b6-baa7-7de42837e1f6" providerId="ADAL" clId="{A1DECE2F-BC89-4AF9-82F1-5538D8CA2FD9}" dt="2022-03-07T09:38:44.484" v="1456" actId="14100"/>
          <ac:spMkLst>
            <pc:docMk/>
            <pc:sldMk cId="1425045570" sldId="334"/>
            <ac:spMk id="8" creationId="{9CBBE75E-A454-4176-AFF5-DD1816721BC8}"/>
          </ac:spMkLst>
        </pc:spChg>
        <pc:picChg chg="add del mod">
          <ac:chgData name="Rob Luijten" userId="3656dec8-07ff-49b6-baa7-7de42837e1f6" providerId="ADAL" clId="{A1DECE2F-BC89-4AF9-82F1-5538D8CA2FD9}" dt="2022-03-07T11:01:23.701" v="3267" actId="21"/>
          <ac:picMkLst>
            <pc:docMk/>
            <pc:sldMk cId="1425045570" sldId="334"/>
            <ac:picMk id="7" creationId="{B4647281-AC70-47E1-841E-6292652CEA08}"/>
          </ac:picMkLst>
        </pc:picChg>
      </pc:sldChg>
      <pc:sldChg chg="del">
        <pc:chgData name="Rob Luijten" userId="3656dec8-07ff-49b6-baa7-7de42837e1f6" providerId="ADAL" clId="{A1DECE2F-BC89-4AF9-82F1-5538D8CA2FD9}" dt="2022-03-07T09:21:08.067" v="33" actId="47"/>
        <pc:sldMkLst>
          <pc:docMk/>
          <pc:sldMk cId="2004862355" sldId="335"/>
        </pc:sldMkLst>
      </pc:sldChg>
      <pc:sldChg chg="addSp delSp modSp new del mod">
        <pc:chgData name="Rob Luijten" userId="3656dec8-07ff-49b6-baa7-7de42837e1f6" providerId="ADAL" clId="{A1DECE2F-BC89-4AF9-82F1-5538D8CA2FD9}" dt="2022-03-07T10:14:15.668" v="1608" actId="47"/>
        <pc:sldMkLst>
          <pc:docMk/>
          <pc:sldMk cId="2445912439" sldId="335"/>
        </pc:sldMkLst>
        <pc:spChg chg="del">
          <ac:chgData name="Rob Luijten" userId="3656dec8-07ff-49b6-baa7-7de42837e1f6" providerId="ADAL" clId="{A1DECE2F-BC89-4AF9-82F1-5538D8CA2FD9}" dt="2022-03-07T10:01:18.024" v="1469" actId="478"/>
          <ac:spMkLst>
            <pc:docMk/>
            <pc:sldMk cId="2445912439" sldId="335"/>
            <ac:spMk id="2" creationId="{BCAFE364-A69C-492E-BC08-25645D3CA76C}"/>
          </ac:spMkLst>
        </pc:spChg>
        <pc:spChg chg="del">
          <ac:chgData name="Rob Luijten" userId="3656dec8-07ff-49b6-baa7-7de42837e1f6" providerId="ADAL" clId="{A1DECE2F-BC89-4AF9-82F1-5538D8CA2FD9}" dt="2022-03-07T10:01:16.708" v="1468" actId="478"/>
          <ac:spMkLst>
            <pc:docMk/>
            <pc:sldMk cId="2445912439" sldId="335"/>
            <ac:spMk id="3" creationId="{009FDFA0-1C87-4418-89FA-A73C9AE29F12}"/>
          </ac:spMkLst>
        </pc:spChg>
        <pc:spChg chg="del mod">
          <ac:chgData name="Rob Luijten" userId="3656dec8-07ff-49b6-baa7-7de42837e1f6" providerId="ADAL" clId="{A1DECE2F-BC89-4AF9-82F1-5538D8CA2FD9}" dt="2022-03-07T10:01:15.883" v="1467" actId="478"/>
          <ac:spMkLst>
            <pc:docMk/>
            <pc:sldMk cId="2445912439" sldId="335"/>
            <ac:spMk id="5" creationId="{6EBA7B86-39DB-48D4-B623-A6F7F1BBD6BE}"/>
          </ac:spMkLst>
        </pc:spChg>
        <pc:picChg chg="add del mod">
          <ac:chgData name="Rob Luijten" userId="3656dec8-07ff-49b6-baa7-7de42837e1f6" providerId="ADAL" clId="{A1DECE2F-BC89-4AF9-82F1-5538D8CA2FD9}" dt="2022-03-07T10:13:52.549" v="1602" actId="21"/>
          <ac:picMkLst>
            <pc:docMk/>
            <pc:sldMk cId="2445912439" sldId="335"/>
            <ac:picMk id="4098" creationId="{3FDE6AE3-9903-4A70-9E28-DED476DADF14}"/>
          </ac:picMkLst>
        </pc:picChg>
      </pc:sldChg>
      <pc:sldChg chg="addSp delSp modSp add mod">
        <pc:chgData name="Rob Luijten" userId="3656dec8-07ff-49b6-baa7-7de42837e1f6" providerId="ADAL" clId="{A1DECE2F-BC89-4AF9-82F1-5538D8CA2FD9}" dt="2022-03-07T10:14:27.451" v="1610" actId="167"/>
        <pc:sldMkLst>
          <pc:docMk/>
          <pc:sldMk cId="1056504015" sldId="336"/>
        </pc:sldMkLst>
        <pc:spChg chg="del">
          <ac:chgData name="Rob Luijten" userId="3656dec8-07ff-49b6-baa7-7de42837e1f6" providerId="ADAL" clId="{A1DECE2F-BC89-4AF9-82F1-5538D8CA2FD9}" dt="2022-03-07T10:12:15.767" v="1585" actId="478"/>
          <ac:spMkLst>
            <pc:docMk/>
            <pc:sldMk cId="1056504015" sldId="336"/>
            <ac:spMk id="6" creationId="{1DAB7BCE-CEBD-4A98-9DD4-4FB075DEA5F8}"/>
          </ac:spMkLst>
        </pc:spChg>
        <pc:spChg chg="add mod ord">
          <ac:chgData name="Rob Luijten" userId="3656dec8-07ff-49b6-baa7-7de42837e1f6" providerId="ADAL" clId="{A1DECE2F-BC89-4AF9-82F1-5538D8CA2FD9}" dt="2022-03-07T10:14:27.451" v="1610" actId="167"/>
          <ac:spMkLst>
            <pc:docMk/>
            <pc:sldMk cId="1056504015" sldId="336"/>
            <ac:spMk id="11" creationId="{96B45CDD-2188-4A39-B44B-CBC1E22556C2}"/>
          </ac:spMkLst>
        </pc:spChg>
        <pc:picChg chg="add mod">
          <ac:chgData name="Rob Luijten" userId="3656dec8-07ff-49b6-baa7-7de42837e1f6" providerId="ADAL" clId="{A1DECE2F-BC89-4AF9-82F1-5538D8CA2FD9}" dt="2022-03-07T10:12:12.952" v="1584" actId="1076"/>
          <ac:picMkLst>
            <pc:docMk/>
            <pc:sldMk cId="1056504015" sldId="336"/>
            <ac:picMk id="3" creationId="{98AAEB91-039A-4D8D-B589-3F859C9792EC}"/>
          </ac:picMkLst>
        </pc:picChg>
        <pc:picChg chg="add del mod">
          <ac:chgData name="Rob Luijten" userId="3656dec8-07ff-49b6-baa7-7de42837e1f6" providerId="ADAL" clId="{A1DECE2F-BC89-4AF9-82F1-5538D8CA2FD9}" dt="2022-03-07T10:11:32.026" v="1580" actId="21"/>
          <ac:picMkLst>
            <pc:docMk/>
            <pc:sldMk cId="1056504015" sldId="336"/>
            <ac:picMk id="7" creationId="{C206CF2F-D78E-44E0-A71D-74210AE327C4}"/>
          </ac:picMkLst>
        </pc:picChg>
        <pc:picChg chg="add mod modCrop">
          <ac:chgData name="Rob Luijten" userId="3656dec8-07ff-49b6-baa7-7de42837e1f6" providerId="ADAL" clId="{A1DECE2F-BC89-4AF9-82F1-5538D8CA2FD9}" dt="2022-03-07T10:13:22.168" v="1599" actId="732"/>
          <ac:picMkLst>
            <pc:docMk/>
            <pc:sldMk cId="1056504015" sldId="336"/>
            <ac:picMk id="8" creationId="{14EF05FD-A5F0-4813-897D-CF4BA059FEF0}"/>
          </ac:picMkLst>
        </pc:picChg>
        <pc:picChg chg="del">
          <ac:chgData name="Rob Luijten" userId="3656dec8-07ff-49b6-baa7-7de42837e1f6" providerId="ADAL" clId="{A1DECE2F-BC89-4AF9-82F1-5538D8CA2FD9}" dt="2022-03-07T10:02:07.907" v="1477" actId="478"/>
          <ac:picMkLst>
            <pc:docMk/>
            <pc:sldMk cId="1056504015" sldId="336"/>
            <ac:picMk id="4098" creationId="{3FDE6AE3-9903-4A70-9E28-DED476DADF14}"/>
          </ac:picMkLst>
        </pc:picChg>
        <pc:picChg chg="add del mod">
          <ac:chgData name="Rob Luijten" userId="3656dec8-07ff-49b6-baa7-7de42837e1f6" providerId="ADAL" clId="{A1DECE2F-BC89-4AF9-82F1-5538D8CA2FD9}" dt="2022-03-07T10:10:38.487" v="1557" actId="21"/>
          <ac:picMkLst>
            <pc:docMk/>
            <pc:sldMk cId="1056504015" sldId="336"/>
            <ac:picMk id="5122" creationId="{90BE7D27-EEBD-4E9C-A725-76622D72A118}"/>
          </ac:picMkLst>
        </pc:picChg>
      </pc:sldChg>
      <pc:sldChg chg="addSp delSp modSp new mod">
        <pc:chgData name="Rob Luijten" userId="3656dec8-07ff-49b6-baa7-7de42837e1f6" providerId="ADAL" clId="{A1DECE2F-BC89-4AF9-82F1-5538D8CA2FD9}" dt="2022-03-07T12:16:52.787" v="5858"/>
        <pc:sldMkLst>
          <pc:docMk/>
          <pc:sldMk cId="1657340448" sldId="337"/>
        </pc:sldMkLst>
        <pc:spChg chg="del">
          <ac:chgData name="Rob Luijten" userId="3656dec8-07ff-49b6-baa7-7de42837e1f6" providerId="ADAL" clId="{A1DECE2F-BC89-4AF9-82F1-5538D8CA2FD9}" dt="2022-03-07T10:05:44.637" v="1495" actId="478"/>
          <ac:spMkLst>
            <pc:docMk/>
            <pc:sldMk cId="1657340448" sldId="337"/>
            <ac:spMk id="2" creationId="{51F4208D-15DE-434B-AA1C-E853387DD023}"/>
          </ac:spMkLst>
        </pc:spChg>
        <pc:spChg chg="del">
          <ac:chgData name="Rob Luijten" userId="3656dec8-07ff-49b6-baa7-7de42837e1f6" providerId="ADAL" clId="{A1DECE2F-BC89-4AF9-82F1-5538D8CA2FD9}" dt="2022-03-07T10:05:46.569" v="1496" actId="478"/>
          <ac:spMkLst>
            <pc:docMk/>
            <pc:sldMk cId="1657340448" sldId="337"/>
            <ac:spMk id="3" creationId="{10685656-A0F6-4A5A-BF1D-EDDE776BF175}"/>
          </ac:spMkLst>
        </pc:spChg>
        <pc:spChg chg="del">
          <ac:chgData name="Rob Luijten" userId="3656dec8-07ff-49b6-baa7-7de42837e1f6" providerId="ADAL" clId="{A1DECE2F-BC89-4AF9-82F1-5538D8CA2FD9}" dt="2022-03-07T10:05:49.465" v="1497" actId="478"/>
          <ac:spMkLst>
            <pc:docMk/>
            <pc:sldMk cId="1657340448" sldId="337"/>
            <ac:spMk id="5" creationId="{B1AABE3B-8217-4FA8-801C-37D4022C5202}"/>
          </ac:spMkLst>
        </pc:spChg>
        <pc:spChg chg="add mod">
          <ac:chgData name="Rob Luijten" userId="3656dec8-07ff-49b6-baa7-7de42837e1f6" providerId="ADAL" clId="{A1DECE2F-BC89-4AF9-82F1-5538D8CA2FD9}" dt="2022-03-07T11:06:18.430" v="3540" actId="14100"/>
          <ac:spMkLst>
            <pc:docMk/>
            <pc:sldMk cId="1657340448" sldId="337"/>
            <ac:spMk id="10" creationId="{CF5BBF86-3947-47E4-BCAA-A6D994A6D87A}"/>
          </ac:spMkLst>
        </pc:spChg>
        <pc:spChg chg="add mod">
          <ac:chgData name="Rob Luijten" userId="3656dec8-07ff-49b6-baa7-7de42837e1f6" providerId="ADAL" clId="{A1DECE2F-BC89-4AF9-82F1-5538D8CA2FD9}" dt="2022-03-07T12:15:45.388" v="5851" actId="404"/>
          <ac:spMkLst>
            <pc:docMk/>
            <pc:sldMk cId="1657340448" sldId="337"/>
            <ac:spMk id="12" creationId="{D6D2BB28-B74B-4BAA-AA42-100D2D3FC351}"/>
          </ac:spMkLst>
        </pc:spChg>
        <pc:spChg chg="add del mod">
          <ac:chgData name="Rob Luijten" userId="3656dec8-07ff-49b6-baa7-7de42837e1f6" providerId="ADAL" clId="{A1DECE2F-BC89-4AF9-82F1-5538D8CA2FD9}" dt="2022-03-07T12:16:52.787" v="5858"/>
          <ac:spMkLst>
            <pc:docMk/>
            <pc:sldMk cId="1657340448" sldId="337"/>
            <ac:spMk id="13" creationId="{AF171E16-BE7C-4DD4-9005-561C03AD8986}"/>
          </ac:spMkLst>
        </pc:spChg>
        <pc:picChg chg="add del mod">
          <ac:chgData name="Rob Luijten" userId="3656dec8-07ff-49b6-baa7-7de42837e1f6" providerId="ADAL" clId="{A1DECE2F-BC89-4AF9-82F1-5538D8CA2FD9}" dt="2022-03-07T11:05:48.002" v="3492" actId="478"/>
          <ac:picMkLst>
            <pc:docMk/>
            <pc:sldMk cId="1657340448" sldId="337"/>
            <ac:picMk id="8" creationId="{438177BD-DC4C-4CE9-94F1-7A3476BBD788}"/>
          </ac:picMkLst>
        </pc:picChg>
        <pc:picChg chg="add del mod">
          <ac:chgData name="Rob Luijten" userId="3656dec8-07ff-49b6-baa7-7de42837e1f6" providerId="ADAL" clId="{A1DECE2F-BC89-4AF9-82F1-5538D8CA2FD9}" dt="2022-03-07T11:06:04.335" v="3495" actId="478"/>
          <ac:picMkLst>
            <pc:docMk/>
            <pc:sldMk cId="1657340448" sldId="337"/>
            <ac:picMk id="9" creationId="{981AEB3C-4CCD-4B18-A0E7-CC77C7BBF0C5}"/>
          </ac:picMkLst>
        </pc:picChg>
        <pc:picChg chg="add del mod">
          <ac:chgData name="Rob Luijten" userId="3656dec8-07ff-49b6-baa7-7de42837e1f6" providerId="ADAL" clId="{A1DECE2F-BC89-4AF9-82F1-5538D8CA2FD9}" dt="2022-03-07T11:05:47.569" v="3491" actId="478"/>
          <ac:picMkLst>
            <pc:docMk/>
            <pc:sldMk cId="1657340448" sldId="337"/>
            <ac:picMk id="6146" creationId="{47B56B09-39B6-4C67-AD07-CE11E225FFE4}"/>
          </ac:picMkLst>
        </pc:picChg>
      </pc:sldChg>
      <pc:sldChg chg="del">
        <pc:chgData name="Rob Luijten" userId="3656dec8-07ff-49b6-baa7-7de42837e1f6" providerId="ADAL" clId="{A1DECE2F-BC89-4AF9-82F1-5538D8CA2FD9}" dt="2022-03-07T09:21:03.710" v="10" actId="47"/>
        <pc:sldMkLst>
          <pc:docMk/>
          <pc:sldMk cId="4058096209" sldId="337"/>
        </pc:sldMkLst>
      </pc:sldChg>
      <pc:sldChg chg="del">
        <pc:chgData name="Rob Luijten" userId="3656dec8-07ff-49b6-baa7-7de42837e1f6" providerId="ADAL" clId="{A1DECE2F-BC89-4AF9-82F1-5538D8CA2FD9}" dt="2022-03-07T09:21:04.358" v="11" actId="47"/>
        <pc:sldMkLst>
          <pc:docMk/>
          <pc:sldMk cId="1548737838" sldId="338"/>
        </pc:sldMkLst>
      </pc:sldChg>
      <pc:sldChg chg="addSp delSp modSp new mod">
        <pc:chgData name="Rob Luijten" userId="3656dec8-07ff-49b6-baa7-7de42837e1f6" providerId="ADAL" clId="{A1DECE2F-BC89-4AF9-82F1-5538D8CA2FD9}" dt="2022-03-07T10:29:26.040" v="1645" actId="1036"/>
        <pc:sldMkLst>
          <pc:docMk/>
          <pc:sldMk cId="2663296919" sldId="338"/>
        </pc:sldMkLst>
        <pc:spChg chg="del">
          <ac:chgData name="Rob Luijten" userId="3656dec8-07ff-49b6-baa7-7de42837e1f6" providerId="ADAL" clId="{A1DECE2F-BC89-4AF9-82F1-5538D8CA2FD9}" dt="2022-03-07T10:07:09.153" v="1505" actId="478"/>
          <ac:spMkLst>
            <pc:docMk/>
            <pc:sldMk cId="2663296919" sldId="338"/>
            <ac:spMk id="2" creationId="{043EDB8F-D47E-4D69-A272-1FEF422E8F4D}"/>
          </ac:spMkLst>
        </pc:spChg>
        <pc:spChg chg="del">
          <ac:chgData name="Rob Luijten" userId="3656dec8-07ff-49b6-baa7-7de42837e1f6" providerId="ADAL" clId="{A1DECE2F-BC89-4AF9-82F1-5538D8CA2FD9}" dt="2022-03-07T10:07:10.415" v="1506" actId="478"/>
          <ac:spMkLst>
            <pc:docMk/>
            <pc:sldMk cId="2663296919" sldId="338"/>
            <ac:spMk id="3" creationId="{DA738FB9-6629-4321-8AA9-8591682E67C4}"/>
          </ac:spMkLst>
        </pc:spChg>
        <pc:spChg chg="del mod">
          <ac:chgData name="Rob Luijten" userId="3656dec8-07ff-49b6-baa7-7de42837e1f6" providerId="ADAL" clId="{A1DECE2F-BC89-4AF9-82F1-5538D8CA2FD9}" dt="2022-03-07T10:07:11.850" v="1508" actId="478"/>
          <ac:spMkLst>
            <pc:docMk/>
            <pc:sldMk cId="2663296919" sldId="338"/>
            <ac:spMk id="5" creationId="{CC8AB8B0-8551-4328-AA88-978B4E335355}"/>
          </ac:spMkLst>
        </pc:spChg>
        <pc:picChg chg="add mod">
          <ac:chgData name="Rob Luijten" userId="3656dec8-07ff-49b6-baa7-7de42837e1f6" providerId="ADAL" clId="{A1DECE2F-BC89-4AF9-82F1-5538D8CA2FD9}" dt="2022-03-07T10:29:26.040" v="1645" actId="1036"/>
          <ac:picMkLst>
            <pc:docMk/>
            <pc:sldMk cId="2663296919" sldId="338"/>
            <ac:picMk id="7170" creationId="{E808A0D8-8CA3-4DAD-B026-289729BDEE6B}"/>
          </ac:picMkLst>
        </pc:picChg>
      </pc:sldChg>
      <pc:sldChg chg="del">
        <pc:chgData name="Rob Luijten" userId="3656dec8-07ff-49b6-baa7-7de42837e1f6" providerId="ADAL" clId="{A1DECE2F-BC89-4AF9-82F1-5538D8CA2FD9}" dt="2022-03-07T09:21:03.367" v="9" actId="47"/>
        <pc:sldMkLst>
          <pc:docMk/>
          <pc:sldMk cId="3457333738" sldId="339"/>
        </pc:sldMkLst>
      </pc:sldChg>
      <pc:sldChg chg="addSp delSp modSp new mod">
        <pc:chgData name="Rob Luijten" userId="3656dec8-07ff-49b6-baa7-7de42837e1f6" providerId="ADAL" clId="{A1DECE2F-BC89-4AF9-82F1-5538D8CA2FD9}" dt="2022-03-07T11:19:43.939" v="3665" actId="1037"/>
        <pc:sldMkLst>
          <pc:docMk/>
          <pc:sldMk cId="3588750153" sldId="339"/>
        </pc:sldMkLst>
        <pc:spChg chg="del">
          <ac:chgData name="Rob Luijten" userId="3656dec8-07ff-49b6-baa7-7de42837e1f6" providerId="ADAL" clId="{A1DECE2F-BC89-4AF9-82F1-5538D8CA2FD9}" dt="2022-03-07T10:07:44.044" v="1518" actId="478"/>
          <ac:spMkLst>
            <pc:docMk/>
            <pc:sldMk cId="3588750153" sldId="339"/>
            <ac:spMk id="2" creationId="{F31457C9-8C06-4C6C-AF2D-2B79D091B77A}"/>
          </ac:spMkLst>
        </pc:spChg>
        <pc:spChg chg="del">
          <ac:chgData name="Rob Luijten" userId="3656dec8-07ff-49b6-baa7-7de42837e1f6" providerId="ADAL" clId="{A1DECE2F-BC89-4AF9-82F1-5538D8CA2FD9}" dt="2022-03-07T10:07:44.683" v="1519" actId="478"/>
          <ac:spMkLst>
            <pc:docMk/>
            <pc:sldMk cId="3588750153" sldId="339"/>
            <ac:spMk id="3" creationId="{EB9A660F-A605-4510-B9CA-109EC2AF85AA}"/>
          </ac:spMkLst>
        </pc:spChg>
        <pc:spChg chg="del mod">
          <ac:chgData name="Rob Luijten" userId="3656dec8-07ff-49b6-baa7-7de42837e1f6" providerId="ADAL" clId="{A1DECE2F-BC89-4AF9-82F1-5538D8CA2FD9}" dt="2022-03-07T10:07:51.295" v="1524" actId="478"/>
          <ac:spMkLst>
            <pc:docMk/>
            <pc:sldMk cId="3588750153" sldId="339"/>
            <ac:spMk id="5" creationId="{8D025DEE-E638-4081-9F75-53F963AA8711}"/>
          </ac:spMkLst>
        </pc:spChg>
        <pc:spChg chg="del">
          <ac:chgData name="Rob Luijten" userId="3656dec8-07ff-49b6-baa7-7de42837e1f6" providerId="ADAL" clId="{A1DECE2F-BC89-4AF9-82F1-5538D8CA2FD9}" dt="2022-03-07T10:07:50.207" v="1522" actId="478"/>
          <ac:spMkLst>
            <pc:docMk/>
            <pc:sldMk cId="3588750153" sldId="339"/>
            <ac:spMk id="6" creationId="{C527AD17-18FE-4C62-8038-E816FCA4336D}"/>
          </ac:spMkLst>
        </pc:spChg>
        <pc:spChg chg="add mod ord">
          <ac:chgData name="Rob Luijten" userId="3656dec8-07ff-49b6-baa7-7de42837e1f6" providerId="ADAL" clId="{A1DECE2F-BC89-4AF9-82F1-5538D8CA2FD9}" dt="2022-03-07T10:08:26.768" v="1534" actId="167"/>
          <ac:spMkLst>
            <pc:docMk/>
            <pc:sldMk cId="3588750153" sldId="339"/>
            <ac:spMk id="9" creationId="{970D2107-3419-459E-B143-98256EEAC370}"/>
          </ac:spMkLst>
        </pc:spChg>
        <pc:picChg chg="add mod">
          <ac:chgData name="Rob Luijten" userId="3656dec8-07ff-49b6-baa7-7de42837e1f6" providerId="ADAL" clId="{A1DECE2F-BC89-4AF9-82F1-5538D8CA2FD9}" dt="2022-03-07T11:19:43.939" v="3665" actId="1037"/>
          <ac:picMkLst>
            <pc:docMk/>
            <pc:sldMk cId="3588750153" sldId="339"/>
            <ac:picMk id="8194" creationId="{31C2F743-5031-4726-9B71-1DAC728B38FE}"/>
          </ac:picMkLst>
        </pc:picChg>
        <pc:picChg chg="add mod">
          <ac:chgData name="Rob Luijten" userId="3656dec8-07ff-49b6-baa7-7de42837e1f6" providerId="ADAL" clId="{A1DECE2F-BC89-4AF9-82F1-5538D8CA2FD9}" dt="2022-03-07T11:19:43.939" v="3665" actId="1037"/>
          <ac:picMkLst>
            <pc:docMk/>
            <pc:sldMk cId="3588750153" sldId="339"/>
            <ac:picMk id="8196" creationId="{689DB2C0-F464-4107-9CE2-F58D595861A7}"/>
          </ac:picMkLst>
        </pc:picChg>
      </pc:sldChg>
      <pc:sldChg chg="addSp delSp modSp new mod">
        <pc:chgData name="Rob Luijten" userId="3656dec8-07ff-49b6-baa7-7de42837e1f6" providerId="ADAL" clId="{A1DECE2F-BC89-4AF9-82F1-5538D8CA2FD9}" dt="2022-03-07T11:19:54.652" v="3670" actId="1036"/>
        <pc:sldMkLst>
          <pc:docMk/>
          <pc:sldMk cId="2014715342" sldId="340"/>
        </pc:sldMkLst>
        <pc:spChg chg="del">
          <ac:chgData name="Rob Luijten" userId="3656dec8-07ff-49b6-baa7-7de42837e1f6" providerId="ADAL" clId="{A1DECE2F-BC89-4AF9-82F1-5538D8CA2FD9}" dt="2022-03-07T10:08:48.758" v="1536" actId="478"/>
          <ac:spMkLst>
            <pc:docMk/>
            <pc:sldMk cId="2014715342" sldId="340"/>
            <ac:spMk id="2" creationId="{910EF365-0FB1-40C4-82D3-C0EA778CD30E}"/>
          </ac:spMkLst>
        </pc:spChg>
        <pc:spChg chg="del">
          <ac:chgData name="Rob Luijten" userId="3656dec8-07ff-49b6-baa7-7de42837e1f6" providerId="ADAL" clId="{A1DECE2F-BC89-4AF9-82F1-5538D8CA2FD9}" dt="2022-03-07T10:08:49.885" v="1537" actId="478"/>
          <ac:spMkLst>
            <pc:docMk/>
            <pc:sldMk cId="2014715342" sldId="340"/>
            <ac:spMk id="3" creationId="{3951A84F-F87C-4726-9155-F7C29CA91DC7}"/>
          </ac:spMkLst>
        </pc:spChg>
        <pc:spChg chg="del mod">
          <ac:chgData name="Rob Luijten" userId="3656dec8-07ff-49b6-baa7-7de42837e1f6" providerId="ADAL" clId="{A1DECE2F-BC89-4AF9-82F1-5538D8CA2FD9}" dt="2022-03-07T10:08:51.404" v="1539" actId="478"/>
          <ac:spMkLst>
            <pc:docMk/>
            <pc:sldMk cId="2014715342" sldId="340"/>
            <ac:spMk id="5" creationId="{3CAA03AA-0A7F-4801-856E-65F0D068FB1B}"/>
          </ac:spMkLst>
        </pc:spChg>
        <pc:picChg chg="add mod">
          <ac:chgData name="Rob Luijten" userId="3656dec8-07ff-49b6-baa7-7de42837e1f6" providerId="ADAL" clId="{A1DECE2F-BC89-4AF9-82F1-5538D8CA2FD9}" dt="2022-03-07T11:19:54.652" v="3670" actId="1036"/>
          <ac:picMkLst>
            <pc:docMk/>
            <pc:sldMk cId="2014715342" sldId="340"/>
            <ac:picMk id="9218" creationId="{D52DE0E1-4E8F-4E56-80C4-8719C075D455}"/>
          </ac:picMkLst>
        </pc:picChg>
      </pc:sldChg>
      <pc:sldChg chg="delSp modSp new del mod">
        <pc:chgData name="Rob Luijten" userId="3656dec8-07ff-49b6-baa7-7de42837e1f6" providerId="ADAL" clId="{A1DECE2F-BC89-4AF9-82F1-5538D8CA2FD9}" dt="2022-03-07T11:00:17.425" v="3214" actId="47"/>
        <pc:sldMkLst>
          <pc:docMk/>
          <pc:sldMk cId="2405511987" sldId="341"/>
        </pc:sldMkLst>
        <pc:spChg chg="mod">
          <ac:chgData name="Rob Luijten" userId="3656dec8-07ff-49b6-baa7-7de42837e1f6" providerId="ADAL" clId="{A1DECE2F-BC89-4AF9-82F1-5538D8CA2FD9}" dt="2022-03-07T10:36:28.018" v="1687" actId="20577"/>
          <ac:spMkLst>
            <pc:docMk/>
            <pc:sldMk cId="2405511987" sldId="341"/>
            <ac:spMk id="2" creationId="{3F450102-4E70-4208-92C7-06A0416355F7}"/>
          </ac:spMkLst>
        </pc:spChg>
        <pc:spChg chg="del">
          <ac:chgData name="Rob Luijten" userId="3656dec8-07ff-49b6-baa7-7de42837e1f6" providerId="ADAL" clId="{A1DECE2F-BC89-4AF9-82F1-5538D8CA2FD9}" dt="2022-03-07T10:36:52.153" v="1690" actId="478"/>
          <ac:spMkLst>
            <pc:docMk/>
            <pc:sldMk cId="2405511987" sldId="341"/>
            <ac:spMk id="5" creationId="{921A71D9-2CE9-4D14-97D6-AC5CCA58BD0C}"/>
          </ac:spMkLst>
        </pc:spChg>
      </pc:sldChg>
      <pc:sldChg chg="delSp modSp add del mod">
        <pc:chgData name="Rob Luijten" userId="3656dec8-07ff-49b6-baa7-7de42837e1f6" providerId="ADAL" clId="{A1DECE2F-BC89-4AF9-82F1-5538D8CA2FD9}" dt="2022-03-07T11:00:18.217" v="3215" actId="47"/>
        <pc:sldMkLst>
          <pc:docMk/>
          <pc:sldMk cId="865553667" sldId="342"/>
        </pc:sldMkLst>
        <pc:spChg chg="mod">
          <ac:chgData name="Rob Luijten" userId="3656dec8-07ff-49b6-baa7-7de42837e1f6" providerId="ADAL" clId="{A1DECE2F-BC89-4AF9-82F1-5538D8CA2FD9}" dt="2022-03-07T10:37:08.422" v="1717" actId="20577"/>
          <ac:spMkLst>
            <pc:docMk/>
            <pc:sldMk cId="865553667" sldId="342"/>
            <ac:spMk id="2" creationId="{3F450102-4E70-4208-92C7-06A0416355F7}"/>
          </ac:spMkLst>
        </pc:spChg>
        <pc:spChg chg="mod">
          <ac:chgData name="Rob Luijten" userId="3656dec8-07ff-49b6-baa7-7de42837e1f6" providerId="ADAL" clId="{A1DECE2F-BC89-4AF9-82F1-5538D8CA2FD9}" dt="2022-03-07T10:39:24.637" v="1848" actId="403"/>
          <ac:spMkLst>
            <pc:docMk/>
            <pc:sldMk cId="865553667" sldId="342"/>
            <ac:spMk id="3" creationId="{6B69D71E-4489-43E1-AEE7-98386FB5D29C}"/>
          </ac:spMkLst>
        </pc:spChg>
        <pc:spChg chg="del">
          <ac:chgData name="Rob Luijten" userId="3656dec8-07ff-49b6-baa7-7de42837e1f6" providerId="ADAL" clId="{A1DECE2F-BC89-4AF9-82F1-5538D8CA2FD9}" dt="2022-03-07T10:36:33.817" v="1689" actId="478"/>
          <ac:spMkLst>
            <pc:docMk/>
            <pc:sldMk cId="865553667" sldId="342"/>
            <ac:spMk id="5" creationId="{921A71D9-2CE9-4D14-97D6-AC5CCA58BD0C}"/>
          </ac:spMkLst>
        </pc:spChg>
      </pc:sldChg>
      <pc:sldChg chg="addSp delSp modSp new mod ord modNotesTx">
        <pc:chgData name="Rob Luijten" userId="3656dec8-07ff-49b6-baa7-7de42837e1f6" providerId="ADAL" clId="{A1DECE2F-BC89-4AF9-82F1-5538D8CA2FD9}" dt="2022-03-08T07:53:13.247" v="9345" actId="478"/>
        <pc:sldMkLst>
          <pc:docMk/>
          <pc:sldMk cId="2069695354" sldId="343"/>
        </pc:sldMkLst>
        <pc:spChg chg="mod">
          <ac:chgData name="Rob Luijten" userId="3656dec8-07ff-49b6-baa7-7de42837e1f6" providerId="ADAL" clId="{A1DECE2F-BC89-4AF9-82F1-5538D8CA2FD9}" dt="2022-03-07T11:05:56.212" v="3493" actId="313"/>
          <ac:spMkLst>
            <pc:docMk/>
            <pc:sldMk cId="2069695354" sldId="343"/>
            <ac:spMk id="2" creationId="{62C6F8E2-8347-4869-9B92-2C238911BA55}"/>
          </ac:spMkLst>
        </pc:spChg>
        <pc:spChg chg="add del mod">
          <ac:chgData name="Rob Luijten" userId="3656dec8-07ff-49b6-baa7-7de42837e1f6" providerId="ADAL" clId="{A1DECE2F-BC89-4AF9-82F1-5538D8CA2FD9}" dt="2022-03-07T12:44:41.908" v="6125" actId="2711"/>
          <ac:spMkLst>
            <pc:docMk/>
            <pc:sldMk cId="2069695354" sldId="343"/>
            <ac:spMk id="3" creationId="{A1521963-5BAC-457E-99C8-966EDD320222}"/>
          </ac:spMkLst>
        </pc:spChg>
        <pc:spChg chg="del">
          <ac:chgData name="Rob Luijten" userId="3656dec8-07ff-49b6-baa7-7de42837e1f6" providerId="ADAL" clId="{A1DECE2F-BC89-4AF9-82F1-5538D8CA2FD9}" dt="2022-03-07T10:40:16.157" v="1850" actId="478"/>
          <ac:spMkLst>
            <pc:docMk/>
            <pc:sldMk cId="2069695354" sldId="343"/>
            <ac:spMk id="5" creationId="{241BE97F-7B42-4505-8917-4EAD5E03D62E}"/>
          </ac:spMkLst>
        </pc:spChg>
        <pc:spChg chg="del">
          <ac:chgData name="Rob Luijten" userId="3656dec8-07ff-49b6-baa7-7de42837e1f6" providerId="ADAL" clId="{A1DECE2F-BC89-4AF9-82F1-5538D8CA2FD9}" dt="2022-03-08T07:53:13.247" v="9345" actId="478"/>
          <ac:spMkLst>
            <pc:docMk/>
            <pc:sldMk cId="2069695354" sldId="343"/>
            <ac:spMk id="6" creationId="{864DACF1-8E42-4384-8463-513C116CEC9C}"/>
          </ac:spMkLst>
        </pc:spChg>
        <pc:spChg chg="add del mod">
          <ac:chgData name="Rob Luijten" userId="3656dec8-07ff-49b6-baa7-7de42837e1f6" providerId="ADAL" clId="{A1DECE2F-BC89-4AF9-82F1-5538D8CA2FD9}" dt="2022-03-07T11:04:01.594" v="3475" actId="478"/>
          <ac:spMkLst>
            <pc:docMk/>
            <pc:sldMk cId="2069695354" sldId="343"/>
            <ac:spMk id="8" creationId="{7256B4F3-C5D6-4310-8A84-196B49E4CB2E}"/>
          </ac:spMkLst>
        </pc:spChg>
      </pc:sldChg>
      <pc:sldChg chg="addSp delSp modSp new add del mod ord">
        <pc:chgData name="Rob Luijten" userId="3656dec8-07ff-49b6-baa7-7de42837e1f6" providerId="ADAL" clId="{A1DECE2F-BC89-4AF9-82F1-5538D8CA2FD9}" dt="2022-03-07T15:11:15.738" v="7101" actId="6549"/>
        <pc:sldMkLst>
          <pc:docMk/>
          <pc:sldMk cId="800402341" sldId="344"/>
        </pc:sldMkLst>
        <pc:spChg chg="mod">
          <ac:chgData name="Rob Luijten" userId="3656dec8-07ff-49b6-baa7-7de42837e1f6" providerId="ADAL" clId="{A1DECE2F-BC89-4AF9-82F1-5538D8CA2FD9}" dt="2022-03-07T10:40:58.803" v="1974" actId="20577"/>
          <ac:spMkLst>
            <pc:docMk/>
            <pc:sldMk cId="800402341" sldId="344"/>
            <ac:spMk id="2" creationId="{849CCD84-8915-4C0A-9240-CF7B34623B9B}"/>
          </ac:spMkLst>
        </pc:spChg>
        <pc:spChg chg="del mod">
          <ac:chgData name="Rob Luijten" userId="3656dec8-07ff-49b6-baa7-7de42837e1f6" providerId="ADAL" clId="{A1DECE2F-BC89-4AF9-82F1-5538D8CA2FD9}" dt="2022-03-07T15:10:45.281" v="7085" actId="478"/>
          <ac:spMkLst>
            <pc:docMk/>
            <pc:sldMk cId="800402341" sldId="344"/>
            <ac:spMk id="3" creationId="{2DE116AF-F8FF-4F67-9254-8D5DE782DDE4}"/>
          </ac:spMkLst>
        </pc:spChg>
        <pc:spChg chg="del mod">
          <ac:chgData name="Rob Luijten" userId="3656dec8-07ff-49b6-baa7-7de42837e1f6" providerId="ADAL" clId="{A1DECE2F-BC89-4AF9-82F1-5538D8CA2FD9}" dt="2022-03-07T15:11:13.861" v="7100" actId="478"/>
          <ac:spMkLst>
            <pc:docMk/>
            <pc:sldMk cId="800402341" sldId="344"/>
            <ac:spMk id="5" creationId="{D5E38C26-4D14-4959-96AD-57707385F954}"/>
          </ac:spMkLst>
        </pc:spChg>
        <pc:spChg chg="mod">
          <ac:chgData name="Rob Luijten" userId="3656dec8-07ff-49b6-baa7-7de42837e1f6" providerId="ADAL" clId="{A1DECE2F-BC89-4AF9-82F1-5538D8CA2FD9}" dt="2022-03-07T15:11:15.738" v="7101" actId="6549"/>
          <ac:spMkLst>
            <pc:docMk/>
            <pc:sldMk cId="800402341" sldId="344"/>
            <ac:spMk id="6" creationId="{9873AAF8-7582-43F3-8EA1-43C792AA91BF}"/>
          </ac:spMkLst>
        </pc:spChg>
        <pc:spChg chg="add mod">
          <ac:chgData name="Rob Luijten" userId="3656dec8-07ff-49b6-baa7-7de42837e1f6" providerId="ADAL" clId="{A1DECE2F-BC89-4AF9-82F1-5538D8CA2FD9}" dt="2022-03-07T15:11:12.146" v="7098" actId="1035"/>
          <ac:spMkLst>
            <pc:docMk/>
            <pc:sldMk cId="800402341" sldId="344"/>
            <ac:spMk id="8" creationId="{410DB44D-9CB3-4DF1-AAFA-7E8515ACAF95}"/>
          </ac:spMkLst>
        </pc:spChg>
        <pc:picChg chg="add mod">
          <ac:chgData name="Rob Luijten" userId="3656dec8-07ff-49b6-baa7-7de42837e1f6" providerId="ADAL" clId="{A1DECE2F-BC89-4AF9-82F1-5538D8CA2FD9}" dt="2022-03-07T15:11:00.864" v="7090" actId="1076"/>
          <ac:picMkLst>
            <pc:docMk/>
            <pc:sldMk cId="800402341" sldId="344"/>
            <ac:picMk id="7" creationId="{3EF0A190-B772-4039-8E08-09BE4F463B06}"/>
          </ac:picMkLst>
        </pc:picChg>
      </pc:sldChg>
      <pc:sldChg chg="addSp delSp modSp new mod">
        <pc:chgData name="Rob Luijten" userId="3656dec8-07ff-49b6-baa7-7de42837e1f6" providerId="ADAL" clId="{A1DECE2F-BC89-4AF9-82F1-5538D8CA2FD9}" dt="2022-03-08T07:35:59.732" v="8263" actId="1076"/>
        <pc:sldMkLst>
          <pc:docMk/>
          <pc:sldMk cId="2724143377" sldId="345"/>
        </pc:sldMkLst>
        <pc:spChg chg="mod">
          <ac:chgData name="Rob Luijten" userId="3656dec8-07ff-49b6-baa7-7de42837e1f6" providerId="ADAL" clId="{A1DECE2F-BC89-4AF9-82F1-5538D8CA2FD9}" dt="2022-03-07T10:41:29.030" v="2098" actId="20577"/>
          <ac:spMkLst>
            <pc:docMk/>
            <pc:sldMk cId="2724143377" sldId="345"/>
            <ac:spMk id="2" creationId="{4C0CC8EF-8F14-41E3-B98E-83E53E4515C2}"/>
          </ac:spMkLst>
        </pc:spChg>
        <pc:spChg chg="mod">
          <ac:chgData name="Rob Luijten" userId="3656dec8-07ff-49b6-baa7-7de42837e1f6" providerId="ADAL" clId="{A1DECE2F-BC89-4AF9-82F1-5538D8CA2FD9}" dt="2022-03-08T07:35:45.181" v="8259" actId="1076"/>
          <ac:spMkLst>
            <pc:docMk/>
            <pc:sldMk cId="2724143377" sldId="345"/>
            <ac:spMk id="3" creationId="{EA345454-8F1C-4A5E-AC3D-9AD6EB5A8F0F}"/>
          </ac:spMkLst>
        </pc:spChg>
        <pc:spChg chg="del">
          <ac:chgData name="Rob Luijten" userId="3656dec8-07ff-49b6-baa7-7de42837e1f6" providerId="ADAL" clId="{A1DECE2F-BC89-4AF9-82F1-5538D8CA2FD9}" dt="2022-03-08T07:35:33.770" v="8257" actId="478"/>
          <ac:spMkLst>
            <pc:docMk/>
            <pc:sldMk cId="2724143377" sldId="345"/>
            <ac:spMk id="5" creationId="{2434167A-BC16-4A53-8CEE-C7F4A4C73B6C}"/>
          </ac:spMkLst>
        </pc:spChg>
        <pc:spChg chg="del">
          <ac:chgData name="Rob Luijten" userId="3656dec8-07ff-49b6-baa7-7de42837e1f6" providerId="ADAL" clId="{A1DECE2F-BC89-4AF9-82F1-5538D8CA2FD9}" dt="2022-03-08T07:35:35.047" v="8258" actId="478"/>
          <ac:spMkLst>
            <pc:docMk/>
            <pc:sldMk cId="2724143377" sldId="345"/>
            <ac:spMk id="6" creationId="{B2FE99E0-1DC2-43B7-9A5C-95FF686909B5}"/>
          </ac:spMkLst>
        </pc:spChg>
        <pc:spChg chg="add mod">
          <ac:chgData name="Rob Luijten" userId="3656dec8-07ff-49b6-baa7-7de42837e1f6" providerId="ADAL" clId="{A1DECE2F-BC89-4AF9-82F1-5538D8CA2FD9}" dt="2022-03-08T07:35:31.661" v="8256" actId="1076"/>
          <ac:spMkLst>
            <pc:docMk/>
            <pc:sldMk cId="2724143377" sldId="345"/>
            <ac:spMk id="7" creationId="{89C1E367-A54A-47B0-8191-4418418BCB5A}"/>
          </ac:spMkLst>
        </pc:spChg>
        <pc:spChg chg="add mod">
          <ac:chgData name="Rob Luijten" userId="3656dec8-07ff-49b6-baa7-7de42837e1f6" providerId="ADAL" clId="{A1DECE2F-BC89-4AF9-82F1-5538D8CA2FD9}" dt="2022-03-08T07:35:31.661" v="8256" actId="1076"/>
          <ac:spMkLst>
            <pc:docMk/>
            <pc:sldMk cId="2724143377" sldId="345"/>
            <ac:spMk id="8" creationId="{DF4E31DB-3720-453F-AC3A-6A767962DE38}"/>
          </ac:spMkLst>
        </pc:spChg>
        <pc:picChg chg="add mod">
          <ac:chgData name="Rob Luijten" userId="3656dec8-07ff-49b6-baa7-7de42837e1f6" providerId="ADAL" clId="{A1DECE2F-BC89-4AF9-82F1-5538D8CA2FD9}" dt="2022-03-08T07:35:59.732" v="8263" actId="1076"/>
          <ac:picMkLst>
            <pc:docMk/>
            <pc:sldMk cId="2724143377" sldId="345"/>
            <ac:picMk id="9" creationId="{E28207BB-F20B-4CC2-A58F-34338C83BEB5}"/>
          </ac:picMkLst>
        </pc:picChg>
      </pc:sldChg>
      <pc:sldChg chg="addSp delSp modSp new mod">
        <pc:chgData name="Rob Luijten" userId="3656dec8-07ff-49b6-baa7-7de42837e1f6" providerId="ADAL" clId="{A1DECE2F-BC89-4AF9-82F1-5538D8CA2FD9}" dt="2022-03-08T07:39:16.263" v="8328" actId="1076"/>
        <pc:sldMkLst>
          <pc:docMk/>
          <pc:sldMk cId="1116501670" sldId="346"/>
        </pc:sldMkLst>
        <pc:spChg chg="del mod">
          <ac:chgData name="Rob Luijten" userId="3656dec8-07ff-49b6-baa7-7de42837e1f6" providerId="ADAL" clId="{A1DECE2F-BC89-4AF9-82F1-5538D8CA2FD9}" dt="2022-03-08T07:39:06.037" v="8325" actId="478"/>
          <ac:spMkLst>
            <pc:docMk/>
            <pc:sldMk cId="1116501670" sldId="346"/>
            <ac:spMk id="2" creationId="{026FCD16-1B1F-4F67-9C5C-B9CFBA397795}"/>
          </ac:spMkLst>
        </pc:spChg>
        <pc:spChg chg="del mod">
          <ac:chgData name="Rob Luijten" userId="3656dec8-07ff-49b6-baa7-7de42837e1f6" providerId="ADAL" clId="{A1DECE2F-BC89-4AF9-82F1-5538D8CA2FD9}" dt="2022-03-08T07:39:02.255" v="8323" actId="478"/>
          <ac:spMkLst>
            <pc:docMk/>
            <pc:sldMk cId="1116501670" sldId="346"/>
            <ac:spMk id="3" creationId="{128FD7C3-6AE7-47F0-BC5F-81608F78706C}"/>
          </ac:spMkLst>
        </pc:spChg>
        <pc:spChg chg="mod">
          <ac:chgData name="Rob Luijten" userId="3656dec8-07ff-49b6-baa7-7de42837e1f6" providerId="ADAL" clId="{A1DECE2F-BC89-4AF9-82F1-5538D8CA2FD9}" dt="2022-03-08T07:39:12.135" v="8327" actId="1076"/>
          <ac:spMkLst>
            <pc:docMk/>
            <pc:sldMk cId="1116501670" sldId="346"/>
            <ac:spMk id="7" creationId="{A1EF2EB2-DD61-4390-AE64-F0B2873775D3}"/>
          </ac:spMkLst>
        </pc:spChg>
        <pc:spChg chg="mod">
          <ac:chgData name="Rob Luijten" userId="3656dec8-07ff-49b6-baa7-7de42837e1f6" providerId="ADAL" clId="{A1DECE2F-BC89-4AF9-82F1-5538D8CA2FD9}" dt="2022-03-08T07:39:16.263" v="8328" actId="1076"/>
          <ac:spMkLst>
            <pc:docMk/>
            <pc:sldMk cId="1116501670" sldId="346"/>
            <ac:spMk id="9" creationId="{D7ACFBD1-C2B6-4F62-9A63-9197FC1D9D9C}"/>
          </ac:spMkLst>
        </pc:spChg>
        <pc:spChg chg="add del mod">
          <ac:chgData name="Rob Luijten" userId="3656dec8-07ff-49b6-baa7-7de42837e1f6" providerId="ADAL" clId="{A1DECE2F-BC89-4AF9-82F1-5538D8CA2FD9}" dt="2022-03-08T07:39:04.592" v="8324" actId="478"/>
          <ac:spMkLst>
            <pc:docMk/>
            <pc:sldMk cId="1116501670" sldId="346"/>
            <ac:spMk id="10" creationId="{0809FA67-8D7D-442D-8404-73D5A2E8997B}"/>
          </ac:spMkLst>
        </pc:spChg>
        <pc:spChg chg="add del mod">
          <ac:chgData name="Rob Luijten" userId="3656dec8-07ff-49b6-baa7-7de42837e1f6" providerId="ADAL" clId="{A1DECE2F-BC89-4AF9-82F1-5538D8CA2FD9}" dt="2022-03-08T07:39:08.465" v="8326" actId="478"/>
          <ac:spMkLst>
            <pc:docMk/>
            <pc:sldMk cId="1116501670" sldId="346"/>
            <ac:spMk id="12" creationId="{02356C78-5704-4527-857D-DF750396093F}"/>
          </ac:spMkLst>
        </pc:spChg>
      </pc:sldChg>
      <pc:sldChg chg="modSp new mod">
        <pc:chgData name="Rob Luijten" userId="3656dec8-07ff-49b6-baa7-7de42837e1f6" providerId="ADAL" clId="{A1DECE2F-BC89-4AF9-82F1-5538D8CA2FD9}" dt="2022-03-07T13:00:27.691" v="6830" actId="403"/>
        <pc:sldMkLst>
          <pc:docMk/>
          <pc:sldMk cId="1500348200" sldId="347"/>
        </pc:sldMkLst>
        <pc:spChg chg="mod">
          <ac:chgData name="Rob Luijten" userId="3656dec8-07ff-49b6-baa7-7de42837e1f6" providerId="ADAL" clId="{A1DECE2F-BC89-4AF9-82F1-5538D8CA2FD9}" dt="2022-03-07T10:43:00.505" v="2460" actId="20577"/>
          <ac:spMkLst>
            <pc:docMk/>
            <pc:sldMk cId="1500348200" sldId="347"/>
            <ac:spMk id="2" creationId="{41405663-6935-466D-BC52-E0100112B142}"/>
          </ac:spMkLst>
        </pc:spChg>
        <pc:spChg chg="mod">
          <ac:chgData name="Rob Luijten" userId="3656dec8-07ff-49b6-baa7-7de42837e1f6" providerId="ADAL" clId="{A1DECE2F-BC89-4AF9-82F1-5538D8CA2FD9}" dt="2022-03-07T13:00:27.691" v="6830" actId="403"/>
          <ac:spMkLst>
            <pc:docMk/>
            <pc:sldMk cId="1500348200" sldId="347"/>
            <ac:spMk id="3" creationId="{DD6EAE2C-7862-409F-BB30-BCAE8538FD81}"/>
          </ac:spMkLst>
        </pc:spChg>
      </pc:sldChg>
      <pc:sldChg chg="modSp new add del mod ord">
        <pc:chgData name="Rob Luijten" userId="3656dec8-07ff-49b6-baa7-7de42837e1f6" providerId="ADAL" clId="{A1DECE2F-BC89-4AF9-82F1-5538D8CA2FD9}" dt="2022-03-07T11:20:07.926" v="3675" actId="47"/>
        <pc:sldMkLst>
          <pc:docMk/>
          <pc:sldMk cId="3876890040" sldId="348"/>
        </pc:sldMkLst>
        <pc:spChg chg="mod">
          <ac:chgData name="Rob Luijten" userId="3656dec8-07ff-49b6-baa7-7de42837e1f6" providerId="ADAL" clId="{A1DECE2F-BC89-4AF9-82F1-5538D8CA2FD9}" dt="2022-03-07T10:44:39.897" v="2577" actId="20577"/>
          <ac:spMkLst>
            <pc:docMk/>
            <pc:sldMk cId="3876890040" sldId="348"/>
            <ac:spMk id="2" creationId="{2166FAD4-D97C-425F-BE64-C8621B5E1CCE}"/>
          </ac:spMkLst>
        </pc:spChg>
        <pc:spChg chg="mod">
          <ac:chgData name="Rob Luijten" userId="3656dec8-07ff-49b6-baa7-7de42837e1f6" providerId="ADAL" clId="{A1DECE2F-BC89-4AF9-82F1-5538D8CA2FD9}" dt="2022-03-07T11:00:32.302" v="3262" actId="20577"/>
          <ac:spMkLst>
            <pc:docMk/>
            <pc:sldMk cId="3876890040" sldId="348"/>
            <ac:spMk id="3" creationId="{A7A26448-880B-41F0-AAA8-AD854F240991}"/>
          </ac:spMkLst>
        </pc:spChg>
      </pc:sldChg>
      <pc:sldChg chg="modSp new del mod">
        <pc:chgData name="Rob Luijten" userId="3656dec8-07ff-49b6-baa7-7de42837e1f6" providerId="ADAL" clId="{A1DECE2F-BC89-4AF9-82F1-5538D8CA2FD9}" dt="2022-03-07T11:00:19.020" v="3216" actId="47"/>
        <pc:sldMkLst>
          <pc:docMk/>
          <pc:sldMk cId="3604389843" sldId="349"/>
        </pc:sldMkLst>
        <pc:spChg chg="mod">
          <ac:chgData name="Rob Luijten" userId="3656dec8-07ff-49b6-baa7-7de42837e1f6" providerId="ADAL" clId="{A1DECE2F-BC89-4AF9-82F1-5538D8CA2FD9}" dt="2022-03-07T10:45:31.799" v="2615" actId="20577"/>
          <ac:spMkLst>
            <pc:docMk/>
            <pc:sldMk cId="3604389843" sldId="349"/>
            <ac:spMk id="2" creationId="{8C9E7330-F9F9-46B2-96DC-86BB12DAFEC4}"/>
          </ac:spMkLst>
        </pc:spChg>
      </pc:sldChg>
      <pc:sldChg chg="modSp new del mod">
        <pc:chgData name="Rob Luijten" userId="3656dec8-07ff-49b6-baa7-7de42837e1f6" providerId="ADAL" clId="{A1DECE2F-BC89-4AF9-82F1-5538D8CA2FD9}" dt="2022-03-07T11:00:20.300" v="3217" actId="47"/>
        <pc:sldMkLst>
          <pc:docMk/>
          <pc:sldMk cId="3282213990" sldId="350"/>
        </pc:sldMkLst>
        <pc:spChg chg="mod">
          <ac:chgData name="Rob Luijten" userId="3656dec8-07ff-49b6-baa7-7de42837e1f6" providerId="ADAL" clId="{A1DECE2F-BC89-4AF9-82F1-5538D8CA2FD9}" dt="2022-03-07T10:45:40.647" v="2646" actId="20577"/>
          <ac:spMkLst>
            <pc:docMk/>
            <pc:sldMk cId="3282213990" sldId="350"/>
            <ac:spMk id="2" creationId="{4E7FB520-CCB6-4571-A6C6-EA5422F2A4E7}"/>
          </ac:spMkLst>
        </pc:spChg>
      </pc:sldChg>
      <pc:sldChg chg="modSp new del mod">
        <pc:chgData name="Rob Luijten" userId="3656dec8-07ff-49b6-baa7-7de42837e1f6" providerId="ADAL" clId="{A1DECE2F-BC89-4AF9-82F1-5538D8CA2FD9}" dt="2022-03-07T11:00:21.288" v="3218" actId="47"/>
        <pc:sldMkLst>
          <pc:docMk/>
          <pc:sldMk cId="599391966" sldId="351"/>
        </pc:sldMkLst>
        <pc:spChg chg="mod">
          <ac:chgData name="Rob Luijten" userId="3656dec8-07ff-49b6-baa7-7de42837e1f6" providerId="ADAL" clId="{A1DECE2F-BC89-4AF9-82F1-5538D8CA2FD9}" dt="2022-03-07T10:45:54.067" v="2678" actId="313"/>
          <ac:spMkLst>
            <pc:docMk/>
            <pc:sldMk cId="599391966" sldId="351"/>
            <ac:spMk id="2" creationId="{0E66715D-0B8F-4E3C-803E-EED3885F8F1D}"/>
          </ac:spMkLst>
        </pc:spChg>
      </pc:sldChg>
      <pc:sldChg chg="modSp new del mod">
        <pc:chgData name="Rob Luijten" userId="3656dec8-07ff-49b6-baa7-7de42837e1f6" providerId="ADAL" clId="{A1DECE2F-BC89-4AF9-82F1-5538D8CA2FD9}" dt="2022-03-07T11:00:22.656" v="3219" actId="47"/>
        <pc:sldMkLst>
          <pc:docMk/>
          <pc:sldMk cId="3548351162" sldId="352"/>
        </pc:sldMkLst>
        <pc:spChg chg="mod">
          <ac:chgData name="Rob Luijten" userId="3656dec8-07ff-49b6-baa7-7de42837e1f6" providerId="ADAL" clId="{A1DECE2F-BC89-4AF9-82F1-5538D8CA2FD9}" dt="2022-03-07T10:46:13.050" v="2730" actId="313"/>
          <ac:spMkLst>
            <pc:docMk/>
            <pc:sldMk cId="3548351162" sldId="352"/>
            <ac:spMk id="2" creationId="{92329592-6AA9-4930-93A6-22073B38A297}"/>
          </ac:spMkLst>
        </pc:spChg>
      </pc:sldChg>
      <pc:sldChg chg="addSp delSp modSp new mod setBg modAnim modNotesTx">
        <pc:chgData name="Rob Luijten" userId="3656dec8-07ff-49b6-baa7-7de42837e1f6" providerId="ADAL" clId="{A1DECE2F-BC89-4AF9-82F1-5538D8CA2FD9}" dt="2022-03-07T12:37:27.096" v="6034" actId="1076"/>
        <pc:sldMkLst>
          <pc:docMk/>
          <pc:sldMk cId="818295695" sldId="353"/>
        </pc:sldMkLst>
        <pc:spChg chg="mod">
          <ac:chgData name="Rob Luijten" userId="3656dec8-07ff-49b6-baa7-7de42837e1f6" providerId="ADAL" clId="{A1DECE2F-BC89-4AF9-82F1-5538D8CA2FD9}" dt="2022-03-07T10:48:24.306" v="2754" actId="20577"/>
          <ac:spMkLst>
            <pc:docMk/>
            <pc:sldMk cId="818295695" sldId="353"/>
            <ac:spMk id="2" creationId="{8168DFA3-6836-470D-9459-3C663DB8815E}"/>
          </ac:spMkLst>
        </pc:spChg>
        <pc:spChg chg="mod">
          <ac:chgData name="Rob Luijten" userId="3656dec8-07ff-49b6-baa7-7de42837e1f6" providerId="ADAL" clId="{A1DECE2F-BC89-4AF9-82F1-5538D8CA2FD9}" dt="2022-03-07T12:25:44.742" v="6002" actId="20577"/>
          <ac:spMkLst>
            <pc:docMk/>
            <pc:sldMk cId="818295695" sldId="353"/>
            <ac:spMk id="3" creationId="{40252AB9-1C27-4782-BF58-479D9D4A26F8}"/>
          </ac:spMkLst>
        </pc:spChg>
        <pc:spChg chg="add del">
          <ac:chgData name="Rob Luijten" userId="3656dec8-07ff-49b6-baa7-7de42837e1f6" providerId="ADAL" clId="{A1DECE2F-BC89-4AF9-82F1-5538D8CA2FD9}" dt="2022-03-07T12:34:30.093" v="6015"/>
          <ac:spMkLst>
            <pc:docMk/>
            <pc:sldMk cId="818295695" sldId="353"/>
            <ac:spMk id="9" creationId="{1103ECAF-7311-4034-8C8F-C653D9B1E23F}"/>
          </ac:spMkLst>
        </pc:spChg>
        <pc:spChg chg="add del">
          <ac:chgData name="Rob Luijten" userId="3656dec8-07ff-49b6-baa7-7de42837e1f6" providerId="ADAL" clId="{A1DECE2F-BC89-4AF9-82F1-5538D8CA2FD9}" dt="2022-03-07T12:34:30.093" v="6015"/>
          <ac:spMkLst>
            <pc:docMk/>
            <pc:sldMk cId="818295695" sldId="353"/>
            <ac:spMk id="10" creationId="{0AFA5D24-FDAC-4923-85AA-376216DECF15}"/>
          </ac:spMkLst>
        </pc:spChg>
        <pc:spChg chg="add del">
          <ac:chgData name="Rob Luijten" userId="3656dec8-07ff-49b6-baa7-7de42837e1f6" providerId="ADAL" clId="{A1DECE2F-BC89-4AF9-82F1-5538D8CA2FD9}" dt="2022-03-07T12:34:30.093" v="6015"/>
          <ac:spMkLst>
            <pc:docMk/>
            <pc:sldMk cId="818295695" sldId="353"/>
            <ac:spMk id="11" creationId="{C67AC207-65C6-4A94-BEFB-6D3B8FC5B40A}"/>
          </ac:spMkLst>
        </pc:spChg>
        <pc:spChg chg="add del mod">
          <ac:chgData name="Rob Luijten" userId="3656dec8-07ff-49b6-baa7-7de42837e1f6" providerId="ADAL" clId="{A1DECE2F-BC89-4AF9-82F1-5538D8CA2FD9}" dt="2022-03-07T12:35:53.244" v="6020"/>
          <ac:spMkLst>
            <pc:docMk/>
            <pc:sldMk cId="818295695" sldId="353"/>
            <ac:spMk id="12" creationId="{C42EFEF8-C727-4F7B-9B4C-24AD6D1E1158}"/>
          </ac:spMkLst>
        </pc:spChg>
        <pc:spChg chg="add del">
          <ac:chgData name="Rob Luijten" userId="3656dec8-07ff-49b6-baa7-7de42837e1f6" providerId="ADAL" clId="{A1DECE2F-BC89-4AF9-82F1-5538D8CA2FD9}" dt="2022-03-07T12:34:37.663" v="6018"/>
          <ac:spMkLst>
            <pc:docMk/>
            <pc:sldMk cId="818295695" sldId="353"/>
            <ac:spMk id="13" creationId="{E135B0AF-F2E2-4C11-BF7F-2B842E14F57B}"/>
          </ac:spMkLst>
        </pc:spChg>
        <pc:spChg chg="add del">
          <ac:chgData name="Rob Luijten" userId="3656dec8-07ff-49b6-baa7-7de42837e1f6" providerId="ADAL" clId="{A1DECE2F-BC89-4AF9-82F1-5538D8CA2FD9}" dt="2022-03-07T12:34:37.663" v="6018"/>
          <ac:spMkLst>
            <pc:docMk/>
            <pc:sldMk cId="818295695" sldId="353"/>
            <ac:spMk id="14" creationId="{8B68D2EF-BCC1-4A7D-8342-A9A8541F23AB}"/>
          </ac:spMkLst>
        </pc:spChg>
        <pc:spChg chg="add del">
          <ac:chgData name="Rob Luijten" userId="3656dec8-07ff-49b6-baa7-7de42837e1f6" providerId="ADAL" clId="{A1DECE2F-BC89-4AF9-82F1-5538D8CA2FD9}" dt="2022-03-07T12:34:37.663" v="6018"/>
          <ac:spMkLst>
            <pc:docMk/>
            <pc:sldMk cId="818295695" sldId="353"/>
            <ac:spMk id="15" creationId="{C2912CFE-CA98-43AF-A5EA-324A3B71C087}"/>
          </ac:spMkLst>
        </pc:spChg>
        <pc:picChg chg="add mod">
          <ac:chgData name="Rob Luijten" userId="3656dec8-07ff-49b6-baa7-7de42837e1f6" providerId="ADAL" clId="{A1DECE2F-BC89-4AF9-82F1-5538D8CA2FD9}" dt="2022-03-07T12:37:22.804" v="6033" actId="1076"/>
          <ac:picMkLst>
            <pc:docMk/>
            <pc:sldMk cId="818295695" sldId="353"/>
            <ac:picMk id="8" creationId="{5CAD7B6F-98D4-4E37-A0A1-3AECD5FA1AB0}"/>
          </ac:picMkLst>
        </pc:picChg>
        <pc:picChg chg="add mod">
          <ac:chgData name="Rob Luijten" userId="3656dec8-07ff-49b6-baa7-7de42837e1f6" providerId="ADAL" clId="{A1DECE2F-BC89-4AF9-82F1-5538D8CA2FD9}" dt="2022-03-07T12:37:27.096" v="6034" actId="1076"/>
          <ac:picMkLst>
            <pc:docMk/>
            <pc:sldMk cId="818295695" sldId="353"/>
            <ac:picMk id="17" creationId="{28A32806-A474-4B4B-9C1A-41CA73D8227B}"/>
          </ac:picMkLst>
        </pc:picChg>
        <pc:picChg chg="add mod">
          <ac:chgData name="Rob Luijten" userId="3656dec8-07ff-49b6-baa7-7de42837e1f6" providerId="ADAL" clId="{A1DECE2F-BC89-4AF9-82F1-5538D8CA2FD9}" dt="2022-03-07T12:28:27.246" v="6006" actId="1076"/>
          <ac:picMkLst>
            <pc:docMk/>
            <pc:sldMk cId="818295695" sldId="353"/>
            <ac:picMk id="15362" creationId="{5DE5513F-A17A-49EA-AAC5-74943898C22C}"/>
          </ac:picMkLst>
        </pc:picChg>
      </pc:sldChg>
      <pc:sldChg chg="modSp new mod">
        <pc:chgData name="Rob Luijten" userId="3656dec8-07ff-49b6-baa7-7de42837e1f6" providerId="ADAL" clId="{A1DECE2F-BC89-4AF9-82F1-5538D8CA2FD9}" dt="2022-03-07T12:23:49.781" v="5951" actId="5793"/>
        <pc:sldMkLst>
          <pc:docMk/>
          <pc:sldMk cId="3548554331" sldId="354"/>
        </pc:sldMkLst>
        <pc:spChg chg="mod">
          <ac:chgData name="Rob Luijten" userId="3656dec8-07ff-49b6-baa7-7de42837e1f6" providerId="ADAL" clId="{A1DECE2F-BC89-4AF9-82F1-5538D8CA2FD9}" dt="2022-03-07T10:48:35.536" v="2775" actId="20577"/>
          <ac:spMkLst>
            <pc:docMk/>
            <pc:sldMk cId="3548554331" sldId="354"/>
            <ac:spMk id="2" creationId="{E58915B3-FDD5-4B6F-A491-50A2FA2FC754}"/>
          </ac:spMkLst>
        </pc:spChg>
        <pc:spChg chg="mod">
          <ac:chgData name="Rob Luijten" userId="3656dec8-07ff-49b6-baa7-7de42837e1f6" providerId="ADAL" clId="{A1DECE2F-BC89-4AF9-82F1-5538D8CA2FD9}" dt="2022-03-07T12:23:49.781" v="5951" actId="5793"/>
          <ac:spMkLst>
            <pc:docMk/>
            <pc:sldMk cId="3548554331" sldId="354"/>
            <ac:spMk id="3" creationId="{07AE6254-2435-4808-843D-AB3F2AAF6DAF}"/>
          </ac:spMkLst>
        </pc:spChg>
      </pc:sldChg>
      <pc:sldChg chg="modSp new mod modNotesTx">
        <pc:chgData name="Rob Luijten" userId="3656dec8-07ff-49b6-baa7-7de42837e1f6" providerId="ADAL" clId="{A1DECE2F-BC89-4AF9-82F1-5538D8CA2FD9}" dt="2022-03-08T07:46:32.826" v="9228" actId="20577"/>
        <pc:sldMkLst>
          <pc:docMk/>
          <pc:sldMk cId="1407525701" sldId="355"/>
        </pc:sldMkLst>
        <pc:spChg chg="mod">
          <ac:chgData name="Rob Luijten" userId="3656dec8-07ff-49b6-baa7-7de42837e1f6" providerId="ADAL" clId="{A1DECE2F-BC89-4AF9-82F1-5538D8CA2FD9}" dt="2022-03-07T10:48:50.299" v="2811" actId="20577"/>
          <ac:spMkLst>
            <pc:docMk/>
            <pc:sldMk cId="1407525701" sldId="355"/>
            <ac:spMk id="2" creationId="{0309B74B-B18A-49DD-8089-66C5CDBFE9A0}"/>
          </ac:spMkLst>
        </pc:spChg>
        <pc:spChg chg="mod">
          <ac:chgData name="Rob Luijten" userId="3656dec8-07ff-49b6-baa7-7de42837e1f6" providerId="ADAL" clId="{A1DECE2F-BC89-4AF9-82F1-5538D8CA2FD9}" dt="2022-03-07T12:24:24.081" v="5962" actId="1076"/>
          <ac:spMkLst>
            <pc:docMk/>
            <pc:sldMk cId="1407525701" sldId="355"/>
            <ac:spMk id="3" creationId="{99947877-7C71-43F1-9BFB-43CA6C15E0F5}"/>
          </ac:spMkLst>
        </pc:spChg>
      </pc:sldChg>
      <pc:sldChg chg="addSp delSp modSp new mod">
        <pc:chgData name="Rob Luijten" userId="3656dec8-07ff-49b6-baa7-7de42837e1f6" providerId="ADAL" clId="{A1DECE2F-BC89-4AF9-82F1-5538D8CA2FD9}" dt="2022-03-07T12:59:21.629" v="6821" actId="403"/>
        <pc:sldMkLst>
          <pc:docMk/>
          <pc:sldMk cId="715775701" sldId="356"/>
        </pc:sldMkLst>
        <pc:spChg chg="del">
          <ac:chgData name="Rob Luijten" userId="3656dec8-07ff-49b6-baa7-7de42837e1f6" providerId="ADAL" clId="{A1DECE2F-BC89-4AF9-82F1-5538D8CA2FD9}" dt="2022-03-07T10:50:39.278" v="2932"/>
          <ac:spMkLst>
            <pc:docMk/>
            <pc:sldMk cId="715775701" sldId="356"/>
            <ac:spMk id="2" creationId="{3F59CCE1-6CDC-40FE-95C6-64B6CC4A23B0}"/>
          </ac:spMkLst>
        </pc:spChg>
        <pc:spChg chg="mod">
          <ac:chgData name="Rob Luijten" userId="3656dec8-07ff-49b6-baa7-7de42837e1f6" providerId="ADAL" clId="{A1DECE2F-BC89-4AF9-82F1-5538D8CA2FD9}" dt="2022-03-07T12:59:21.629" v="6821" actId="403"/>
          <ac:spMkLst>
            <pc:docMk/>
            <pc:sldMk cId="715775701" sldId="356"/>
            <ac:spMk id="3" creationId="{E8260F36-14A0-4453-A4FC-D6518308ABA2}"/>
          </ac:spMkLst>
        </pc:spChg>
        <pc:spChg chg="add mod">
          <ac:chgData name="Rob Luijten" userId="3656dec8-07ff-49b6-baa7-7de42837e1f6" providerId="ADAL" clId="{A1DECE2F-BC89-4AF9-82F1-5538D8CA2FD9}" dt="2022-03-07T10:50:39.278" v="2932"/>
          <ac:spMkLst>
            <pc:docMk/>
            <pc:sldMk cId="715775701" sldId="356"/>
            <ac:spMk id="7" creationId="{8316E81C-2577-4341-A2FE-7B8F1CD0938A}"/>
          </ac:spMkLst>
        </pc:spChg>
      </pc:sldChg>
      <pc:sldChg chg="add">
        <pc:chgData name="Rob Luijten" userId="3656dec8-07ff-49b6-baa7-7de42837e1f6" providerId="ADAL" clId="{A1DECE2F-BC89-4AF9-82F1-5538D8CA2FD9}" dt="2022-03-07T11:05:45.805" v="3490"/>
        <pc:sldMkLst>
          <pc:docMk/>
          <pc:sldMk cId="2289287854" sldId="357"/>
        </pc:sldMkLst>
      </pc:sldChg>
      <pc:sldChg chg="new del">
        <pc:chgData name="Rob Luijten" userId="3656dec8-07ff-49b6-baa7-7de42837e1f6" providerId="ADAL" clId="{A1DECE2F-BC89-4AF9-82F1-5538D8CA2FD9}" dt="2022-03-07T11:05:44.591" v="3489" actId="680"/>
        <pc:sldMkLst>
          <pc:docMk/>
          <pc:sldMk cId="2302140027" sldId="357"/>
        </pc:sldMkLst>
      </pc:sldChg>
      <pc:sldChg chg="addSp delSp modSp add mod">
        <pc:chgData name="Rob Luijten" userId="3656dec8-07ff-49b6-baa7-7de42837e1f6" providerId="ADAL" clId="{A1DECE2F-BC89-4AF9-82F1-5538D8CA2FD9}" dt="2022-03-07T12:15:49.786" v="5852" actId="404"/>
        <pc:sldMkLst>
          <pc:docMk/>
          <pc:sldMk cId="3963208689" sldId="358"/>
        </pc:sldMkLst>
        <pc:spChg chg="mod">
          <ac:chgData name="Rob Luijten" userId="3656dec8-07ff-49b6-baa7-7de42837e1f6" providerId="ADAL" clId="{A1DECE2F-BC89-4AF9-82F1-5538D8CA2FD9}" dt="2022-03-07T12:15:49.786" v="5852" actId="404"/>
          <ac:spMkLst>
            <pc:docMk/>
            <pc:sldMk cId="3963208689" sldId="358"/>
            <ac:spMk id="12" creationId="{D6D2BB28-B74B-4BAA-AA42-100D2D3FC351}"/>
          </ac:spMkLst>
        </pc:spChg>
        <pc:picChg chg="add del mod">
          <ac:chgData name="Rob Luijten" userId="3656dec8-07ff-49b6-baa7-7de42837e1f6" providerId="ADAL" clId="{A1DECE2F-BC89-4AF9-82F1-5538D8CA2FD9}" dt="2022-03-07T11:14:19.110" v="3615" actId="21"/>
          <ac:picMkLst>
            <pc:docMk/>
            <pc:sldMk cId="3963208689" sldId="358"/>
            <ac:picMk id="3" creationId="{F4925A72-023E-403E-968F-D1C2D8088E9E}"/>
          </ac:picMkLst>
        </pc:picChg>
        <pc:picChg chg="add del mod">
          <ac:chgData name="Rob Luijten" userId="3656dec8-07ff-49b6-baa7-7de42837e1f6" providerId="ADAL" clId="{A1DECE2F-BC89-4AF9-82F1-5538D8CA2FD9}" dt="2022-03-07T11:14:19.110" v="3615" actId="21"/>
          <ac:picMkLst>
            <pc:docMk/>
            <pc:sldMk cId="3963208689" sldId="358"/>
            <ac:picMk id="7" creationId="{F7107DAE-EC0B-4009-87E4-BCE6706E62BC}"/>
          </ac:picMkLst>
        </pc:picChg>
      </pc:sldChg>
      <pc:sldChg chg="addSp delSp modSp new mod modAnim">
        <pc:chgData name="Rob Luijten" userId="3656dec8-07ff-49b6-baa7-7de42837e1f6" providerId="ADAL" clId="{A1DECE2F-BC89-4AF9-82F1-5538D8CA2FD9}" dt="2022-03-07T11:15:19.320" v="3632"/>
        <pc:sldMkLst>
          <pc:docMk/>
          <pc:sldMk cId="1098921457" sldId="359"/>
        </pc:sldMkLst>
        <pc:spChg chg="del">
          <ac:chgData name="Rob Luijten" userId="3656dec8-07ff-49b6-baa7-7de42837e1f6" providerId="ADAL" clId="{A1DECE2F-BC89-4AF9-82F1-5538D8CA2FD9}" dt="2022-03-07T11:14:27.783" v="3618" actId="478"/>
          <ac:spMkLst>
            <pc:docMk/>
            <pc:sldMk cId="1098921457" sldId="359"/>
            <ac:spMk id="2" creationId="{82EC3FCB-29B7-4918-A416-BC722E01B973}"/>
          </ac:spMkLst>
        </pc:spChg>
        <pc:spChg chg="add del">
          <ac:chgData name="Rob Luijten" userId="3656dec8-07ff-49b6-baa7-7de42837e1f6" providerId="ADAL" clId="{A1DECE2F-BC89-4AF9-82F1-5538D8CA2FD9}" dt="2022-03-07T11:14:28.415" v="3619" actId="478"/>
          <ac:spMkLst>
            <pc:docMk/>
            <pc:sldMk cId="1098921457" sldId="359"/>
            <ac:spMk id="3" creationId="{2B6D0FBF-7B58-48DF-A234-47921E6CE46E}"/>
          </ac:spMkLst>
        </pc:spChg>
        <pc:picChg chg="add del mod">
          <ac:chgData name="Rob Luijten" userId="3656dec8-07ff-49b6-baa7-7de42837e1f6" providerId="ADAL" clId="{A1DECE2F-BC89-4AF9-82F1-5538D8CA2FD9}" dt="2022-03-07T11:14:22.636" v="3617" actId="478"/>
          <ac:picMkLst>
            <pc:docMk/>
            <pc:sldMk cId="1098921457" sldId="359"/>
            <ac:picMk id="7" creationId="{288705FD-E060-4D2B-867E-57A0325E2526}"/>
          </ac:picMkLst>
        </pc:picChg>
        <pc:picChg chg="add del mod">
          <ac:chgData name="Rob Luijten" userId="3656dec8-07ff-49b6-baa7-7de42837e1f6" providerId="ADAL" clId="{A1DECE2F-BC89-4AF9-82F1-5538D8CA2FD9}" dt="2022-03-07T11:14:03.472" v="3602"/>
          <ac:picMkLst>
            <pc:docMk/>
            <pc:sldMk cId="1098921457" sldId="359"/>
            <ac:picMk id="8" creationId="{231451B9-CF19-4102-8C8A-C766EE039A98}"/>
          </ac:picMkLst>
        </pc:picChg>
        <pc:picChg chg="add del mod">
          <ac:chgData name="Rob Luijten" userId="3656dec8-07ff-49b6-baa7-7de42837e1f6" providerId="ADAL" clId="{A1DECE2F-BC89-4AF9-82F1-5538D8CA2FD9}" dt="2022-03-07T11:14:11.941" v="3609"/>
          <ac:picMkLst>
            <pc:docMk/>
            <pc:sldMk cId="1098921457" sldId="359"/>
            <ac:picMk id="9" creationId="{85F2885C-A530-420A-B5DA-F1DCB326BEFE}"/>
          </ac:picMkLst>
        </pc:picChg>
        <pc:picChg chg="add mod">
          <ac:chgData name="Rob Luijten" userId="3656dec8-07ff-49b6-baa7-7de42837e1f6" providerId="ADAL" clId="{A1DECE2F-BC89-4AF9-82F1-5538D8CA2FD9}" dt="2022-03-07T11:14:31.187" v="3620" actId="1076"/>
          <ac:picMkLst>
            <pc:docMk/>
            <pc:sldMk cId="1098921457" sldId="359"/>
            <ac:picMk id="10" creationId="{15949A27-60EC-43DA-98FE-CB79D0779255}"/>
          </ac:picMkLst>
        </pc:picChg>
        <pc:picChg chg="add mod">
          <ac:chgData name="Rob Luijten" userId="3656dec8-07ff-49b6-baa7-7de42837e1f6" providerId="ADAL" clId="{A1DECE2F-BC89-4AF9-82F1-5538D8CA2FD9}" dt="2022-03-07T11:14:40.142" v="3626" actId="1035"/>
          <ac:picMkLst>
            <pc:docMk/>
            <pc:sldMk cId="1098921457" sldId="359"/>
            <ac:picMk id="11" creationId="{59B4559D-29FF-41AD-BCC7-9D3D866681B5}"/>
          </ac:picMkLst>
        </pc:picChg>
      </pc:sldChg>
      <pc:sldChg chg="addSp delSp modSp new del">
        <pc:chgData name="Rob Luijten" userId="3656dec8-07ff-49b6-baa7-7de42837e1f6" providerId="ADAL" clId="{A1DECE2F-BC89-4AF9-82F1-5538D8CA2FD9}" dt="2022-03-07T11:13:35.046" v="3592" actId="680"/>
        <pc:sldMkLst>
          <pc:docMk/>
          <pc:sldMk cId="3273494422" sldId="359"/>
        </pc:sldMkLst>
        <pc:spChg chg="add del">
          <ac:chgData name="Rob Luijten" userId="3656dec8-07ff-49b6-baa7-7de42837e1f6" providerId="ADAL" clId="{A1DECE2F-BC89-4AF9-82F1-5538D8CA2FD9}" dt="2022-03-07T11:13:34.848" v="3591"/>
          <ac:spMkLst>
            <pc:docMk/>
            <pc:sldMk cId="3273494422" sldId="359"/>
            <ac:spMk id="3" creationId="{0E7A2E59-6396-4411-A521-D953C1DA5F01}"/>
          </ac:spMkLst>
        </pc:spChg>
        <pc:picChg chg="add del mod">
          <ac:chgData name="Rob Luijten" userId="3656dec8-07ff-49b6-baa7-7de42837e1f6" providerId="ADAL" clId="{A1DECE2F-BC89-4AF9-82F1-5538D8CA2FD9}" dt="2022-03-07T11:13:34.848" v="3591"/>
          <ac:picMkLst>
            <pc:docMk/>
            <pc:sldMk cId="3273494422" sldId="359"/>
            <ac:picMk id="7" creationId="{0F97D884-6FB5-4DD4-AE57-9940D638B42F}"/>
          </ac:picMkLst>
        </pc:picChg>
      </pc:sldChg>
      <pc:sldChg chg="delSp modSp new mod ord modNotesTx">
        <pc:chgData name="Rob Luijten" userId="3656dec8-07ff-49b6-baa7-7de42837e1f6" providerId="ADAL" clId="{A1DECE2F-BC89-4AF9-82F1-5538D8CA2FD9}" dt="2022-03-07T11:23:08.474" v="4169" actId="20577"/>
        <pc:sldMkLst>
          <pc:docMk/>
          <pc:sldMk cId="1432321917" sldId="360"/>
        </pc:sldMkLst>
        <pc:spChg chg="mod">
          <ac:chgData name="Rob Luijten" userId="3656dec8-07ff-49b6-baa7-7de42837e1f6" providerId="ADAL" clId="{A1DECE2F-BC89-4AF9-82F1-5538D8CA2FD9}" dt="2022-03-07T11:22:09.585" v="3835" actId="1076"/>
          <ac:spMkLst>
            <pc:docMk/>
            <pc:sldMk cId="1432321917" sldId="360"/>
            <ac:spMk id="2" creationId="{370EB2A9-BCBE-4BE6-AEEA-0AE039C3FE82}"/>
          </ac:spMkLst>
        </pc:spChg>
        <pc:spChg chg="mod">
          <ac:chgData name="Rob Luijten" userId="3656dec8-07ff-49b6-baa7-7de42837e1f6" providerId="ADAL" clId="{A1DECE2F-BC89-4AF9-82F1-5538D8CA2FD9}" dt="2022-03-07T11:22:09.585" v="3835" actId="1076"/>
          <ac:spMkLst>
            <pc:docMk/>
            <pc:sldMk cId="1432321917" sldId="360"/>
            <ac:spMk id="3" creationId="{46246537-62A7-45DB-B452-AF55A2D999EB}"/>
          </ac:spMkLst>
        </pc:spChg>
        <pc:spChg chg="del">
          <ac:chgData name="Rob Luijten" userId="3656dec8-07ff-49b6-baa7-7de42837e1f6" providerId="ADAL" clId="{A1DECE2F-BC89-4AF9-82F1-5538D8CA2FD9}" dt="2022-03-07T11:21:31.115" v="3822" actId="478"/>
          <ac:spMkLst>
            <pc:docMk/>
            <pc:sldMk cId="1432321917" sldId="360"/>
            <ac:spMk id="5" creationId="{3B83048A-D4FC-4E86-93AF-A61636C7FF54}"/>
          </ac:spMkLst>
        </pc:spChg>
      </pc:sldChg>
      <pc:sldChg chg="addSp modSp new mod modAnim modNotesTx">
        <pc:chgData name="Rob Luijten" userId="3656dec8-07ff-49b6-baa7-7de42837e1f6" providerId="ADAL" clId="{A1DECE2F-BC89-4AF9-82F1-5538D8CA2FD9}" dt="2022-03-07T12:50:02.227" v="6795" actId="1076"/>
        <pc:sldMkLst>
          <pc:docMk/>
          <pc:sldMk cId="2444198188" sldId="361"/>
        </pc:sldMkLst>
        <pc:spChg chg="mod">
          <ac:chgData name="Rob Luijten" userId="3656dec8-07ff-49b6-baa7-7de42837e1f6" providerId="ADAL" clId="{A1DECE2F-BC89-4AF9-82F1-5538D8CA2FD9}" dt="2022-03-07T11:24:31.379" v="4211" actId="20577"/>
          <ac:spMkLst>
            <pc:docMk/>
            <pc:sldMk cId="2444198188" sldId="361"/>
            <ac:spMk id="2" creationId="{06C7FE86-6228-4BE1-ABD5-95C1D4DB1068}"/>
          </ac:spMkLst>
        </pc:spChg>
        <pc:spChg chg="mod">
          <ac:chgData name="Rob Luijten" userId="3656dec8-07ff-49b6-baa7-7de42837e1f6" providerId="ADAL" clId="{A1DECE2F-BC89-4AF9-82F1-5538D8CA2FD9}" dt="2022-03-07T11:27:55.027" v="4806" actId="20577"/>
          <ac:spMkLst>
            <pc:docMk/>
            <pc:sldMk cId="2444198188" sldId="361"/>
            <ac:spMk id="3" creationId="{501E89D9-2F6C-4D7F-AEC9-D66672382AB6}"/>
          </ac:spMkLst>
        </pc:spChg>
        <pc:spChg chg="add mod">
          <ac:chgData name="Rob Luijten" userId="3656dec8-07ff-49b6-baa7-7de42837e1f6" providerId="ADAL" clId="{A1DECE2F-BC89-4AF9-82F1-5538D8CA2FD9}" dt="2022-03-07T11:27:12.110" v="4522" actId="1076"/>
          <ac:spMkLst>
            <pc:docMk/>
            <pc:sldMk cId="2444198188" sldId="361"/>
            <ac:spMk id="7" creationId="{ABE4D072-1E7A-4599-B033-321834E8C5E4}"/>
          </ac:spMkLst>
        </pc:spChg>
        <pc:picChg chg="add mod">
          <ac:chgData name="Rob Luijten" userId="3656dec8-07ff-49b6-baa7-7de42837e1f6" providerId="ADAL" clId="{A1DECE2F-BC89-4AF9-82F1-5538D8CA2FD9}" dt="2022-03-07T12:50:02.227" v="6795" actId="1076"/>
          <ac:picMkLst>
            <pc:docMk/>
            <pc:sldMk cId="2444198188" sldId="361"/>
            <ac:picMk id="10242" creationId="{B8812C46-E1C0-48DC-8077-81D9A4341998}"/>
          </ac:picMkLst>
        </pc:picChg>
      </pc:sldChg>
      <pc:sldChg chg="addSp delSp modSp new mod">
        <pc:chgData name="Rob Luijten" userId="3656dec8-07ff-49b6-baa7-7de42837e1f6" providerId="ADAL" clId="{A1DECE2F-BC89-4AF9-82F1-5538D8CA2FD9}" dt="2022-03-07T12:45:58.209" v="6135" actId="1076"/>
        <pc:sldMkLst>
          <pc:docMk/>
          <pc:sldMk cId="790739407" sldId="362"/>
        </pc:sldMkLst>
        <pc:spChg chg="mod">
          <ac:chgData name="Rob Luijten" userId="3656dec8-07ff-49b6-baa7-7de42837e1f6" providerId="ADAL" clId="{A1DECE2F-BC89-4AF9-82F1-5538D8CA2FD9}" dt="2022-03-07T11:28:36.162" v="4833" actId="20577"/>
          <ac:spMkLst>
            <pc:docMk/>
            <pc:sldMk cId="790739407" sldId="362"/>
            <ac:spMk id="2" creationId="{60C62801-6F84-4402-9224-F8D4BD34C01A}"/>
          </ac:spMkLst>
        </pc:spChg>
        <pc:spChg chg="del mod">
          <ac:chgData name="Rob Luijten" userId="3656dec8-07ff-49b6-baa7-7de42837e1f6" providerId="ADAL" clId="{A1DECE2F-BC89-4AF9-82F1-5538D8CA2FD9}" dt="2022-03-07T12:45:31.851" v="6127"/>
          <ac:spMkLst>
            <pc:docMk/>
            <pc:sldMk cId="790739407" sldId="362"/>
            <ac:spMk id="3" creationId="{817A3169-7D83-450D-954A-9DA87705B2D1}"/>
          </ac:spMkLst>
        </pc:spChg>
        <pc:spChg chg="del">
          <ac:chgData name="Rob Luijten" userId="3656dec8-07ff-49b6-baa7-7de42837e1f6" providerId="ADAL" clId="{A1DECE2F-BC89-4AF9-82F1-5538D8CA2FD9}" dt="2022-03-07T11:29:36.358" v="4886" actId="478"/>
          <ac:spMkLst>
            <pc:docMk/>
            <pc:sldMk cId="790739407" sldId="362"/>
            <ac:spMk id="5" creationId="{261C0A92-D25E-4A2C-AC46-8B567B2203EE}"/>
          </ac:spMkLst>
        </pc:spChg>
        <pc:spChg chg="add mod">
          <ac:chgData name="Rob Luijten" userId="3656dec8-07ff-49b6-baa7-7de42837e1f6" providerId="ADAL" clId="{A1DECE2F-BC89-4AF9-82F1-5538D8CA2FD9}" dt="2022-03-07T11:29:29.590" v="4885" actId="20577"/>
          <ac:spMkLst>
            <pc:docMk/>
            <pc:sldMk cId="790739407" sldId="362"/>
            <ac:spMk id="7" creationId="{FC71A2A7-C6B8-414F-A408-45FE120DCFEE}"/>
          </ac:spMkLst>
        </pc:spChg>
        <pc:picChg chg="add mod">
          <ac:chgData name="Rob Luijten" userId="3656dec8-07ff-49b6-baa7-7de42837e1f6" providerId="ADAL" clId="{A1DECE2F-BC89-4AF9-82F1-5538D8CA2FD9}" dt="2022-03-07T12:45:58.209" v="6135" actId="1076"/>
          <ac:picMkLst>
            <pc:docMk/>
            <pc:sldMk cId="790739407" sldId="362"/>
            <ac:picMk id="18434" creationId="{D10C75D7-5098-4F37-B1BB-E45D1F52C354}"/>
          </ac:picMkLst>
        </pc:picChg>
      </pc:sldChg>
      <pc:sldChg chg="delSp modSp new mod modNotesTx">
        <pc:chgData name="Rob Luijten" userId="3656dec8-07ff-49b6-baa7-7de42837e1f6" providerId="ADAL" clId="{A1DECE2F-BC89-4AF9-82F1-5538D8CA2FD9}" dt="2022-03-07T12:16:22.310" v="5855" actId="1076"/>
        <pc:sldMkLst>
          <pc:docMk/>
          <pc:sldMk cId="3518163571" sldId="363"/>
        </pc:sldMkLst>
        <pc:spChg chg="mod">
          <ac:chgData name="Rob Luijten" userId="3656dec8-07ff-49b6-baa7-7de42837e1f6" providerId="ADAL" clId="{A1DECE2F-BC89-4AF9-82F1-5538D8CA2FD9}" dt="2022-03-07T11:34:47.851" v="4912" actId="20577"/>
          <ac:spMkLst>
            <pc:docMk/>
            <pc:sldMk cId="3518163571" sldId="363"/>
            <ac:spMk id="2" creationId="{0D30A6C9-2BEA-40A7-9FD0-DAFBD89DBC9D}"/>
          </ac:spMkLst>
        </pc:spChg>
        <pc:spChg chg="mod">
          <ac:chgData name="Rob Luijten" userId="3656dec8-07ff-49b6-baa7-7de42837e1f6" providerId="ADAL" clId="{A1DECE2F-BC89-4AF9-82F1-5538D8CA2FD9}" dt="2022-03-07T12:16:22.310" v="5855" actId="1076"/>
          <ac:spMkLst>
            <pc:docMk/>
            <pc:sldMk cId="3518163571" sldId="363"/>
            <ac:spMk id="3" creationId="{936C90B3-43FE-4F25-B8A5-21BD0BC2ECE2}"/>
          </ac:spMkLst>
        </pc:spChg>
        <pc:spChg chg="del">
          <ac:chgData name="Rob Luijten" userId="3656dec8-07ff-49b6-baa7-7de42837e1f6" providerId="ADAL" clId="{A1DECE2F-BC89-4AF9-82F1-5538D8CA2FD9}" dt="2022-03-07T11:47:00.844" v="5578" actId="478"/>
          <ac:spMkLst>
            <pc:docMk/>
            <pc:sldMk cId="3518163571" sldId="363"/>
            <ac:spMk id="5" creationId="{D0D6BE8D-884C-4443-92AD-5BAC676612C2}"/>
          </ac:spMkLst>
        </pc:spChg>
        <pc:spChg chg="del">
          <ac:chgData name="Rob Luijten" userId="3656dec8-07ff-49b6-baa7-7de42837e1f6" providerId="ADAL" clId="{A1DECE2F-BC89-4AF9-82F1-5538D8CA2FD9}" dt="2022-03-07T11:47:06.478" v="5579" actId="478"/>
          <ac:spMkLst>
            <pc:docMk/>
            <pc:sldMk cId="3518163571" sldId="363"/>
            <ac:spMk id="6" creationId="{49A1129D-D45A-4715-BAF8-349AC72A1596}"/>
          </ac:spMkLst>
        </pc:spChg>
      </pc:sldChg>
      <pc:sldChg chg="addSp delSp modSp new mod">
        <pc:chgData name="Rob Luijten" userId="3656dec8-07ff-49b6-baa7-7de42837e1f6" providerId="ADAL" clId="{A1DECE2F-BC89-4AF9-82F1-5538D8CA2FD9}" dt="2022-03-07T12:14:31.584" v="5841" actId="478"/>
        <pc:sldMkLst>
          <pc:docMk/>
          <pc:sldMk cId="1822975709" sldId="364"/>
        </pc:sldMkLst>
        <pc:spChg chg="mod">
          <ac:chgData name="Rob Luijten" userId="3656dec8-07ff-49b6-baa7-7de42837e1f6" providerId="ADAL" clId="{A1DECE2F-BC89-4AF9-82F1-5538D8CA2FD9}" dt="2022-03-07T11:36:01.509" v="5093" actId="20577"/>
          <ac:spMkLst>
            <pc:docMk/>
            <pc:sldMk cId="1822975709" sldId="364"/>
            <ac:spMk id="2" creationId="{FD1CAC05-5D66-4FA9-92D6-B13C76D07B73}"/>
          </ac:spMkLst>
        </pc:spChg>
        <pc:spChg chg="del">
          <ac:chgData name="Rob Luijten" userId="3656dec8-07ff-49b6-baa7-7de42837e1f6" providerId="ADAL" clId="{A1DECE2F-BC89-4AF9-82F1-5538D8CA2FD9}" dt="2022-03-07T11:36:41.010" v="5094"/>
          <ac:spMkLst>
            <pc:docMk/>
            <pc:sldMk cId="1822975709" sldId="364"/>
            <ac:spMk id="3" creationId="{7870DAAA-1E65-4501-8786-87681342F643}"/>
          </ac:spMkLst>
        </pc:spChg>
        <pc:spChg chg="del">
          <ac:chgData name="Rob Luijten" userId="3656dec8-07ff-49b6-baa7-7de42837e1f6" providerId="ADAL" clId="{A1DECE2F-BC89-4AF9-82F1-5538D8CA2FD9}" dt="2022-03-07T11:53:00.749" v="5647" actId="478"/>
          <ac:spMkLst>
            <pc:docMk/>
            <pc:sldMk cId="1822975709" sldId="364"/>
            <ac:spMk id="5" creationId="{E78B3074-88AC-48EE-A44B-6172CCBBF95E}"/>
          </ac:spMkLst>
        </pc:spChg>
        <pc:spChg chg="del mod">
          <ac:chgData name="Rob Luijten" userId="3656dec8-07ff-49b6-baa7-7de42837e1f6" providerId="ADAL" clId="{A1DECE2F-BC89-4AF9-82F1-5538D8CA2FD9}" dt="2022-03-07T12:14:31.584" v="5841" actId="478"/>
          <ac:spMkLst>
            <pc:docMk/>
            <pc:sldMk cId="1822975709" sldId="364"/>
            <ac:spMk id="6" creationId="{55C78B92-D57C-4959-961A-03DD66795966}"/>
          </ac:spMkLst>
        </pc:spChg>
        <pc:graphicFrameChg chg="add mod modGraphic">
          <ac:chgData name="Rob Luijten" userId="3656dec8-07ff-49b6-baa7-7de42837e1f6" providerId="ADAL" clId="{A1DECE2F-BC89-4AF9-82F1-5538D8CA2FD9}" dt="2022-03-07T11:52:41.126" v="5646" actId="14734"/>
          <ac:graphicFrameMkLst>
            <pc:docMk/>
            <pc:sldMk cId="1822975709" sldId="364"/>
            <ac:graphicFrameMk id="7" creationId="{6DF2EC1F-E06B-47F7-8C56-1981637BF246}"/>
          </ac:graphicFrameMkLst>
        </pc:graphicFrameChg>
        <pc:graphicFrameChg chg="add mod modGraphic">
          <ac:chgData name="Rob Luijten" userId="3656dec8-07ff-49b6-baa7-7de42837e1f6" providerId="ADAL" clId="{A1DECE2F-BC89-4AF9-82F1-5538D8CA2FD9}" dt="2022-03-07T11:38:23.309" v="5107" actId="1076"/>
          <ac:graphicFrameMkLst>
            <pc:docMk/>
            <pc:sldMk cId="1822975709" sldId="364"/>
            <ac:graphicFrameMk id="8" creationId="{86B4B991-87EF-4A08-930E-4AC8435B034E}"/>
          </ac:graphicFrameMkLst>
        </pc:graphicFrameChg>
      </pc:sldChg>
      <pc:sldChg chg="addSp delSp modSp new mod modNotesTx">
        <pc:chgData name="Rob Luijten" userId="3656dec8-07ff-49b6-baa7-7de42837e1f6" providerId="ADAL" clId="{A1DECE2F-BC89-4AF9-82F1-5538D8CA2FD9}" dt="2022-03-07T12:22:54.096" v="5925" actId="167"/>
        <pc:sldMkLst>
          <pc:docMk/>
          <pc:sldMk cId="3475502988" sldId="365"/>
        </pc:sldMkLst>
        <pc:spChg chg="mod">
          <ac:chgData name="Rob Luijten" userId="3656dec8-07ff-49b6-baa7-7de42837e1f6" providerId="ADAL" clId="{A1DECE2F-BC89-4AF9-82F1-5538D8CA2FD9}" dt="2022-03-07T11:41:10.868" v="5130" actId="20577"/>
          <ac:spMkLst>
            <pc:docMk/>
            <pc:sldMk cId="3475502988" sldId="365"/>
            <ac:spMk id="2" creationId="{A5E5C37E-54AF-46DF-B63C-BD4CED7B2279}"/>
          </ac:spMkLst>
        </pc:spChg>
        <pc:spChg chg="mod">
          <ac:chgData name="Rob Luijten" userId="3656dec8-07ff-49b6-baa7-7de42837e1f6" providerId="ADAL" clId="{A1DECE2F-BC89-4AF9-82F1-5538D8CA2FD9}" dt="2022-03-07T12:22:18.399" v="5923" actId="20577"/>
          <ac:spMkLst>
            <pc:docMk/>
            <pc:sldMk cId="3475502988" sldId="365"/>
            <ac:spMk id="3" creationId="{80372316-E9A0-4850-BBCA-D18FDC5F4DBB}"/>
          </ac:spMkLst>
        </pc:spChg>
        <pc:spChg chg="del">
          <ac:chgData name="Rob Luijten" userId="3656dec8-07ff-49b6-baa7-7de42837e1f6" providerId="ADAL" clId="{A1DECE2F-BC89-4AF9-82F1-5538D8CA2FD9}" dt="2022-03-07T12:06:10.652" v="5804" actId="478"/>
          <ac:spMkLst>
            <pc:docMk/>
            <pc:sldMk cId="3475502988" sldId="365"/>
            <ac:spMk id="5" creationId="{411698EE-A0F4-48B7-81D9-02E00F793FDD}"/>
          </ac:spMkLst>
        </pc:spChg>
        <pc:spChg chg="del">
          <ac:chgData name="Rob Luijten" userId="3656dec8-07ff-49b6-baa7-7de42837e1f6" providerId="ADAL" clId="{A1DECE2F-BC89-4AF9-82F1-5538D8CA2FD9}" dt="2022-03-07T12:06:12.032" v="5805" actId="478"/>
          <ac:spMkLst>
            <pc:docMk/>
            <pc:sldMk cId="3475502988" sldId="365"/>
            <ac:spMk id="6" creationId="{22C481F6-9432-429D-9E9B-B143D29C263F}"/>
          </ac:spMkLst>
        </pc:spChg>
        <pc:spChg chg="add mod ord">
          <ac:chgData name="Rob Luijten" userId="3656dec8-07ff-49b6-baa7-7de42837e1f6" providerId="ADAL" clId="{A1DECE2F-BC89-4AF9-82F1-5538D8CA2FD9}" dt="2022-03-07T12:22:54.096" v="5925" actId="167"/>
          <ac:spMkLst>
            <pc:docMk/>
            <pc:sldMk cId="3475502988" sldId="365"/>
            <ac:spMk id="7" creationId="{14792171-BB6B-4BBC-B9FF-7CC38C18F4B5}"/>
          </ac:spMkLst>
        </pc:spChg>
      </pc:sldChg>
      <pc:sldChg chg="addSp delSp modSp new mod modNotesTx">
        <pc:chgData name="Rob Luijten" userId="3656dec8-07ff-49b6-baa7-7de42837e1f6" providerId="ADAL" clId="{A1DECE2F-BC89-4AF9-82F1-5538D8CA2FD9}" dt="2022-03-07T12:17:02.662" v="5860" actId="167"/>
        <pc:sldMkLst>
          <pc:docMk/>
          <pc:sldMk cId="3731898383" sldId="366"/>
        </pc:sldMkLst>
        <pc:spChg chg="mod">
          <ac:chgData name="Rob Luijten" userId="3656dec8-07ff-49b6-baa7-7de42837e1f6" providerId="ADAL" clId="{A1DECE2F-BC89-4AF9-82F1-5538D8CA2FD9}" dt="2022-03-07T11:53:30.459" v="5666" actId="20577"/>
          <ac:spMkLst>
            <pc:docMk/>
            <pc:sldMk cId="3731898383" sldId="366"/>
            <ac:spMk id="2" creationId="{C7DFCB33-E2F4-4643-A90A-0CEF617B4BA5}"/>
          </ac:spMkLst>
        </pc:spChg>
        <pc:spChg chg="mod">
          <ac:chgData name="Rob Luijten" userId="3656dec8-07ff-49b6-baa7-7de42837e1f6" providerId="ADAL" clId="{A1DECE2F-BC89-4AF9-82F1-5538D8CA2FD9}" dt="2022-03-07T12:16:33.177" v="5856" actId="2711"/>
          <ac:spMkLst>
            <pc:docMk/>
            <pc:sldMk cId="3731898383" sldId="366"/>
            <ac:spMk id="3" creationId="{6FA2E3D7-2174-481D-AACE-F8A62F59A79B}"/>
          </ac:spMkLst>
        </pc:spChg>
        <pc:spChg chg="del">
          <ac:chgData name="Rob Luijten" userId="3656dec8-07ff-49b6-baa7-7de42837e1f6" providerId="ADAL" clId="{A1DECE2F-BC89-4AF9-82F1-5538D8CA2FD9}" dt="2022-03-07T12:00:52.653" v="5787" actId="478"/>
          <ac:spMkLst>
            <pc:docMk/>
            <pc:sldMk cId="3731898383" sldId="366"/>
            <ac:spMk id="5" creationId="{79A0ADD5-4C6C-4437-AC7A-0DDF6A16BE13}"/>
          </ac:spMkLst>
        </pc:spChg>
        <pc:spChg chg="del">
          <ac:chgData name="Rob Luijten" userId="3656dec8-07ff-49b6-baa7-7de42837e1f6" providerId="ADAL" clId="{A1DECE2F-BC89-4AF9-82F1-5538D8CA2FD9}" dt="2022-03-07T12:00:55.705" v="5788" actId="478"/>
          <ac:spMkLst>
            <pc:docMk/>
            <pc:sldMk cId="3731898383" sldId="366"/>
            <ac:spMk id="6" creationId="{600CDD7F-D428-4DA1-B682-72372E4BD1C2}"/>
          </ac:spMkLst>
        </pc:spChg>
        <pc:spChg chg="add mod ord">
          <ac:chgData name="Rob Luijten" userId="3656dec8-07ff-49b6-baa7-7de42837e1f6" providerId="ADAL" clId="{A1DECE2F-BC89-4AF9-82F1-5538D8CA2FD9}" dt="2022-03-07T12:17:02.662" v="5860" actId="167"/>
          <ac:spMkLst>
            <pc:docMk/>
            <pc:sldMk cId="3731898383" sldId="366"/>
            <ac:spMk id="7" creationId="{78737F93-39C0-42AE-ADCB-C96A4EE6AB44}"/>
          </ac:spMkLst>
        </pc:spChg>
      </pc:sldChg>
      <pc:sldChg chg="delSp modSp new mod modNotesTx">
        <pc:chgData name="Rob Luijten" userId="3656dec8-07ff-49b6-baa7-7de42837e1f6" providerId="ADAL" clId="{A1DECE2F-BC89-4AF9-82F1-5538D8CA2FD9}" dt="2022-03-07T11:57:23.690" v="5772" actId="20577"/>
        <pc:sldMkLst>
          <pc:docMk/>
          <pc:sldMk cId="1872343928" sldId="367"/>
        </pc:sldMkLst>
        <pc:spChg chg="mod">
          <ac:chgData name="Rob Luijten" userId="3656dec8-07ff-49b6-baa7-7de42837e1f6" providerId="ADAL" clId="{A1DECE2F-BC89-4AF9-82F1-5538D8CA2FD9}" dt="2022-03-07T11:54:31.004" v="5683" actId="20577"/>
          <ac:spMkLst>
            <pc:docMk/>
            <pc:sldMk cId="1872343928" sldId="367"/>
            <ac:spMk id="2" creationId="{CB106423-5020-48A7-82AB-71EB45EBBF1F}"/>
          </ac:spMkLst>
        </pc:spChg>
        <pc:spChg chg="mod">
          <ac:chgData name="Rob Luijten" userId="3656dec8-07ff-49b6-baa7-7de42837e1f6" providerId="ADAL" clId="{A1DECE2F-BC89-4AF9-82F1-5538D8CA2FD9}" dt="2022-03-07T11:57:23.690" v="5772" actId="20577"/>
          <ac:spMkLst>
            <pc:docMk/>
            <pc:sldMk cId="1872343928" sldId="367"/>
            <ac:spMk id="3" creationId="{DE5B279F-BE17-4DFF-9BFC-D247F63210F9}"/>
          </ac:spMkLst>
        </pc:spChg>
        <pc:spChg chg="del">
          <ac:chgData name="Rob Luijten" userId="3656dec8-07ff-49b6-baa7-7de42837e1f6" providerId="ADAL" clId="{A1DECE2F-BC89-4AF9-82F1-5538D8CA2FD9}" dt="2022-03-07T11:56:54.982" v="5737" actId="478"/>
          <ac:spMkLst>
            <pc:docMk/>
            <pc:sldMk cId="1872343928" sldId="367"/>
            <ac:spMk id="5" creationId="{A3323EEC-8AAC-4455-AAFC-4ED37B29D6D7}"/>
          </ac:spMkLst>
        </pc:spChg>
      </pc:sldChg>
      <pc:sldChg chg="addSp delSp modSp new mod">
        <pc:chgData name="Rob Luijten" userId="3656dec8-07ff-49b6-baa7-7de42837e1f6" providerId="ADAL" clId="{A1DECE2F-BC89-4AF9-82F1-5538D8CA2FD9}" dt="2022-03-07T12:14:25.716" v="5839" actId="478"/>
        <pc:sldMkLst>
          <pc:docMk/>
          <pc:sldMk cId="4101296811" sldId="368"/>
        </pc:sldMkLst>
        <pc:spChg chg="del">
          <ac:chgData name="Rob Luijten" userId="3656dec8-07ff-49b6-baa7-7de42837e1f6" providerId="ADAL" clId="{A1DECE2F-BC89-4AF9-82F1-5538D8CA2FD9}" dt="2022-03-07T12:13:42.996" v="5834" actId="478"/>
          <ac:spMkLst>
            <pc:docMk/>
            <pc:sldMk cId="4101296811" sldId="368"/>
            <ac:spMk id="2" creationId="{2AAEC396-42A8-4630-952D-FF1B78AC7444}"/>
          </ac:spMkLst>
        </pc:spChg>
        <pc:spChg chg="del">
          <ac:chgData name="Rob Luijten" userId="3656dec8-07ff-49b6-baa7-7de42837e1f6" providerId="ADAL" clId="{A1DECE2F-BC89-4AF9-82F1-5538D8CA2FD9}" dt="2022-03-07T12:13:43.710" v="5835" actId="478"/>
          <ac:spMkLst>
            <pc:docMk/>
            <pc:sldMk cId="4101296811" sldId="368"/>
            <ac:spMk id="3" creationId="{F06CC109-06F0-413F-B645-A797ED48E0C1}"/>
          </ac:spMkLst>
        </pc:spChg>
        <pc:spChg chg="del">
          <ac:chgData name="Rob Luijten" userId="3656dec8-07ff-49b6-baa7-7de42837e1f6" providerId="ADAL" clId="{A1DECE2F-BC89-4AF9-82F1-5538D8CA2FD9}" dt="2022-03-07T12:14:24.804" v="5838" actId="478"/>
          <ac:spMkLst>
            <pc:docMk/>
            <pc:sldMk cId="4101296811" sldId="368"/>
            <ac:spMk id="5" creationId="{3EF918CB-59AE-4A77-9DF4-23696922537D}"/>
          </ac:spMkLst>
        </pc:spChg>
        <pc:spChg chg="del">
          <ac:chgData name="Rob Luijten" userId="3656dec8-07ff-49b6-baa7-7de42837e1f6" providerId="ADAL" clId="{A1DECE2F-BC89-4AF9-82F1-5538D8CA2FD9}" dt="2022-03-07T12:14:25.716" v="5839" actId="478"/>
          <ac:spMkLst>
            <pc:docMk/>
            <pc:sldMk cId="4101296811" sldId="368"/>
            <ac:spMk id="6" creationId="{D3974AB0-D5F6-4DD5-B73B-EBF0E9963AF5}"/>
          </ac:spMkLst>
        </pc:spChg>
        <pc:picChg chg="add mod">
          <ac:chgData name="Rob Luijten" userId="3656dec8-07ff-49b6-baa7-7de42837e1f6" providerId="ADAL" clId="{A1DECE2F-BC89-4AF9-82F1-5538D8CA2FD9}" dt="2022-03-07T12:13:55.158" v="5837" actId="1076"/>
          <ac:picMkLst>
            <pc:docMk/>
            <pc:sldMk cId="4101296811" sldId="368"/>
            <ac:picMk id="8" creationId="{1980C5CD-7C41-4710-AA55-19861AAE6B30}"/>
          </ac:picMkLst>
        </pc:picChg>
      </pc:sldChg>
      <pc:sldChg chg="addSp delSp modSp new mod">
        <pc:chgData name="Rob Luijten" userId="3656dec8-07ff-49b6-baa7-7de42837e1f6" providerId="ADAL" clId="{A1DECE2F-BC89-4AF9-82F1-5538D8CA2FD9}" dt="2022-03-07T12:59:41.428" v="6824" actId="478"/>
        <pc:sldMkLst>
          <pc:docMk/>
          <pc:sldMk cId="4096094491" sldId="369"/>
        </pc:sldMkLst>
        <pc:spChg chg="del">
          <ac:chgData name="Rob Luijten" userId="3656dec8-07ff-49b6-baa7-7de42837e1f6" providerId="ADAL" clId="{A1DECE2F-BC89-4AF9-82F1-5538D8CA2FD9}" dt="2022-03-07T12:38:42.344" v="6037"/>
          <ac:spMkLst>
            <pc:docMk/>
            <pc:sldMk cId="4096094491" sldId="369"/>
            <ac:spMk id="2" creationId="{95E013B3-E38C-498B-84FC-9C3C15676637}"/>
          </ac:spMkLst>
        </pc:spChg>
        <pc:spChg chg="mod">
          <ac:chgData name="Rob Luijten" userId="3656dec8-07ff-49b6-baa7-7de42837e1f6" providerId="ADAL" clId="{A1DECE2F-BC89-4AF9-82F1-5538D8CA2FD9}" dt="2022-03-07T12:44:17.660" v="6123" actId="2711"/>
          <ac:spMkLst>
            <pc:docMk/>
            <pc:sldMk cId="4096094491" sldId="369"/>
            <ac:spMk id="3" creationId="{A263F3E5-4643-47EB-9CF9-02A350BD8123}"/>
          </ac:spMkLst>
        </pc:spChg>
        <pc:spChg chg="del">
          <ac:chgData name="Rob Luijten" userId="3656dec8-07ff-49b6-baa7-7de42837e1f6" providerId="ADAL" clId="{A1DECE2F-BC89-4AF9-82F1-5538D8CA2FD9}" dt="2022-03-07T12:59:34.509" v="6822" actId="478"/>
          <ac:spMkLst>
            <pc:docMk/>
            <pc:sldMk cId="4096094491" sldId="369"/>
            <ac:spMk id="5" creationId="{84FCDD00-EC63-476D-B938-4AEE44C427EE}"/>
          </ac:spMkLst>
        </pc:spChg>
        <pc:spChg chg="del mod">
          <ac:chgData name="Rob Luijten" userId="3656dec8-07ff-49b6-baa7-7de42837e1f6" providerId="ADAL" clId="{A1DECE2F-BC89-4AF9-82F1-5538D8CA2FD9}" dt="2022-03-07T12:59:41.428" v="6824" actId="478"/>
          <ac:spMkLst>
            <pc:docMk/>
            <pc:sldMk cId="4096094491" sldId="369"/>
            <ac:spMk id="6" creationId="{475D13A5-19E3-4B74-AB21-EE50FBD6EBAC}"/>
          </ac:spMkLst>
        </pc:spChg>
        <pc:spChg chg="add mod">
          <ac:chgData name="Rob Luijten" userId="3656dec8-07ff-49b6-baa7-7de42837e1f6" providerId="ADAL" clId="{A1DECE2F-BC89-4AF9-82F1-5538D8CA2FD9}" dt="2022-03-07T12:38:42.344" v="6037"/>
          <ac:spMkLst>
            <pc:docMk/>
            <pc:sldMk cId="4096094491" sldId="369"/>
            <ac:spMk id="7" creationId="{A98851B5-C228-4A27-B033-311255A83531}"/>
          </ac:spMkLst>
        </pc:spChg>
      </pc:sldChg>
      <pc:sldChg chg="delSp modSp add mod">
        <pc:chgData name="Rob Luijten" userId="3656dec8-07ff-49b6-baa7-7de42837e1f6" providerId="ADAL" clId="{A1DECE2F-BC89-4AF9-82F1-5538D8CA2FD9}" dt="2022-03-07T13:00:10.936" v="6827" actId="313"/>
        <pc:sldMkLst>
          <pc:docMk/>
          <pc:sldMk cId="2303124473" sldId="370"/>
        </pc:sldMkLst>
        <pc:spChg chg="mod">
          <ac:chgData name="Rob Luijten" userId="3656dec8-07ff-49b6-baa7-7de42837e1f6" providerId="ADAL" clId="{A1DECE2F-BC89-4AF9-82F1-5538D8CA2FD9}" dt="2022-03-07T13:00:10.936" v="6827" actId="313"/>
          <ac:spMkLst>
            <pc:docMk/>
            <pc:sldMk cId="2303124473" sldId="370"/>
            <ac:spMk id="3" creationId="{A263F3E5-4643-47EB-9CF9-02A350BD8123}"/>
          </ac:spMkLst>
        </pc:spChg>
        <pc:spChg chg="del">
          <ac:chgData name="Rob Luijten" userId="3656dec8-07ff-49b6-baa7-7de42837e1f6" providerId="ADAL" clId="{A1DECE2F-BC89-4AF9-82F1-5538D8CA2FD9}" dt="2022-03-07T12:44:07.193" v="6119" actId="478"/>
          <ac:spMkLst>
            <pc:docMk/>
            <pc:sldMk cId="2303124473" sldId="370"/>
            <ac:spMk id="5" creationId="{84FCDD00-EC63-476D-B938-4AEE44C427EE}"/>
          </ac:spMkLst>
        </pc:spChg>
        <pc:spChg chg="del">
          <ac:chgData name="Rob Luijten" userId="3656dec8-07ff-49b6-baa7-7de42837e1f6" providerId="ADAL" clId="{A1DECE2F-BC89-4AF9-82F1-5538D8CA2FD9}" dt="2022-03-07T12:44:08.452" v="6120" actId="478"/>
          <ac:spMkLst>
            <pc:docMk/>
            <pc:sldMk cId="2303124473" sldId="370"/>
            <ac:spMk id="6" creationId="{475D13A5-19E3-4B74-AB21-EE50FBD6EBAC}"/>
          </ac:spMkLst>
        </pc:spChg>
      </pc:sldChg>
      <pc:sldChg chg="delSp modSp add mod">
        <pc:chgData name="Rob Luijten" userId="3656dec8-07ff-49b6-baa7-7de42837e1f6" providerId="ADAL" clId="{A1DECE2F-BC89-4AF9-82F1-5538D8CA2FD9}" dt="2022-03-07T13:01:03.151" v="6839" actId="20577"/>
        <pc:sldMkLst>
          <pc:docMk/>
          <pc:sldMk cId="278716816" sldId="371"/>
        </pc:sldMkLst>
        <pc:spChg chg="mod">
          <ac:chgData name="Rob Luijten" userId="3656dec8-07ff-49b6-baa7-7de42837e1f6" providerId="ADAL" clId="{A1DECE2F-BC89-4AF9-82F1-5538D8CA2FD9}" dt="2022-03-07T13:01:03.151" v="6839" actId="20577"/>
          <ac:spMkLst>
            <pc:docMk/>
            <pc:sldMk cId="278716816" sldId="371"/>
            <ac:spMk id="3" creationId="{A263F3E5-4643-47EB-9CF9-02A350BD8123}"/>
          </ac:spMkLst>
        </pc:spChg>
        <pc:spChg chg="del">
          <ac:chgData name="Rob Luijten" userId="3656dec8-07ff-49b6-baa7-7de42837e1f6" providerId="ADAL" clId="{A1DECE2F-BC89-4AF9-82F1-5538D8CA2FD9}" dt="2022-03-07T12:59:47.022" v="6825" actId="478"/>
          <ac:spMkLst>
            <pc:docMk/>
            <pc:sldMk cId="278716816" sldId="371"/>
            <ac:spMk id="5" creationId="{84FCDD00-EC63-476D-B938-4AEE44C427EE}"/>
          </ac:spMkLst>
        </pc:spChg>
        <pc:spChg chg="del">
          <ac:chgData name="Rob Luijten" userId="3656dec8-07ff-49b6-baa7-7de42837e1f6" providerId="ADAL" clId="{A1DECE2F-BC89-4AF9-82F1-5538D8CA2FD9}" dt="2022-03-07T12:59:48.277" v="6826" actId="478"/>
          <ac:spMkLst>
            <pc:docMk/>
            <pc:sldMk cId="278716816" sldId="371"/>
            <ac:spMk id="6" creationId="{475D13A5-19E3-4B74-AB21-EE50FBD6EBAC}"/>
          </ac:spMkLst>
        </pc:spChg>
        <pc:spChg chg="mod">
          <ac:chgData name="Rob Luijten" userId="3656dec8-07ff-49b6-baa7-7de42837e1f6" providerId="ADAL" clId="{A1DECE2F-BC89-4AF9-82F1-5538D8CA2FD9}" dt="2022-03-07T12:41:58.201" v="6066" actId="20577"/>
          <ac:spMkLst>
            <pc:docMk/>
            <pc:sldMk cId="278716816" sldId="371"/>
            <ac:spMk id="7" creationId="{A98851B5-C228-4A27-B033-311255A83531}"/>
          </ac:spMkLst>
        </pc:spChg>
      </pc:sldChg>
      <pc:sldChg chg="addSp delSp modSp add mod modAnim">
        <pc:chgData name="Rob Luijten" userId="3656dec8-07ff-49b6-baa7-7de42837e1f6" providerId="ADAL" clId="{A1DECE2F-BC89-4AF9-82F1-5538D8CA2FD9}" dt="2022-03-07T12:52:17.343" v="6820" actId="1035"/>
        <pc:sldMkLst>
          <pc:docMk/>
          <pc:sldMk cId="3706565707" sldId="372"/>
        </pc:sldMkLst>
        <pc:spChg chg="mod">
          <ac:chgData name="Rob Luijten" userId="3656dec8-07ff-49b6-baa7-7de42837e1f6" providerId="ADAL" clId="{A1DECE2F-BC89-4AF9-82F1-5538D8CA2FD9}" dt="2022-03-07T12:46:15.383" v="6151" actId="20577"/>
          <ac:spMkLst>
            <pc:docMk/>
            <pc:sldMk cId="3706565707" sldId="372"/>
            <ac:spMk id="2" creationId="{A5E5C37E-54AF-46DF-B63C-BD4CED7B2279}"/>
          </ac:spMkLst>
        </pc:spChg>
        <pc:spChg chg="mod">
          <ac:chgData name="Rob Luijten" userId="3656dec8-07ff-49b6-baa7-7de42837e1f6" providerId="ADAL" clId="{A1DECE2F-BC89-4AF9-82F1-5538D8CA2FD9}" dt="2022-03-07T12:48:48.289" v="6786" actId="207"/>
          <ac:spMkLst>
            <pc:docMk/>
            <pc:sldMk cId="3706565707" sldId="372"/>
            <ac:spMk id="3" creationId="{80372316-E9A0-4850-BBCA-D18FDC5F4DBB}"/>
          </ac:spMkLst>
        </pc:spChg>
        <pc:picChg chg="add del mod">
          <ac:chgData name="Rob Luijten" userId="3656dec8-07ff-49b6-baa7-7de42837e1f6" providerId="ADAL" clId="{A1DECE2F-BC89-4AF9-82F1-5538D8CA2FD9}" dt="2022-03-07T12:50:41.798" v="6799" actId="478"/>
          <ac:picMkLst>
            <pc:docMk/>
            <pc:sldMk cId="3706565707" sldId="372"/>
            <ac:picMk id="6" creationId="{1F4307D0-9B62-4057-83E0-48C9E5439F0D}"/>
          </ac:picMkLst>
        </pc:picChg>
        <pc:picChg chg="add mod ord">
          <ac:chgData name="Rob Luijten" userId="3656dec8-07ff-49b6-baa7-7de42837e1f6" providerId="ADAL" clId="{A1DECE2F-BC89-4AF9-82F1-5538D8CA2FD9}" dt="2022-03-07T12:52:17.343" v="6820" actId="1035"/>
          <ac:picMkLst>
            <pc:docMk/>
            <pc:sldMk cId="3706565707" sldId="372"/>
            <ac:picMk id="8" creationId="{22BC527D-BCAC-44E7-AF59-21229B47609A}"/>
          </ac:picMkLst>
        </pc:picChg>
      </pc:sldChg>
      <pc:sldChg chg="delSp modSp new mod">
        <pc:chgData name="Rob Luijten" userId="3656dec8-07ff-49b6-baa7-7de42837e1f6" providerId="ADAL" clId="{A1DECE2F-BC89-4AF9-82F1-5538D8CA2FD9}" dt="2022-03-07T15:18:21.167" v="7317" actId="6549"/>
        <pc:sldMkLst>
          <pc:docMk/>
          <pc:sldMk cId="2081122278" sldId="373"/>
        </pc:sldMkLst>
        <pc:spChg chg="mod">
          <ac:chgData name="Rob Luijten" userId="3656dec8-07ff-49b6-baa7-7de42837e1f6" providerId="ADAL" clId="{A1DECE2F-BC89-4AF9-82F1-5538D8CA2FD9}" dt="2022-03-07T15:11:30.025" v="7174" actId="20577"/>
          <ac:spMkLst>
            <pc:docMk/>
            <pc:sldMk cId="2081122278" sldId="373"/>
            <ac:spMk id="2" creationId="{D526DE41-86E1-49BC-A01B-6B4779F8FE62}"/>
          </ac:spMkLst>
        </pc:spChg>
        <pc:spChg chg="mod">
          <ac:chgData name="Rob Luijten" userId="3656dec8-07ff-49b6-baa7-7de42837e1f6" providerId="ADAL" clId="{A1DECE2F-BC89-4AF9-82F1-5538D8CA2FD9}" dt="2022-03-07T15:18:21.167" v="7317" actId="6549"/>
          <ac:spMkLst>
            <pc:docMk/>
            <pc:sldMk cId="2081122278" sldId="373"/>
            <ac:spMk id="3" creationId="{F834EDE2-3EBB-4FED-86C9-5FE2AF68831A}"/>
          </ac:spMkLst>
        </pc:spChg>
        <pc:spChg chg="del">
          <ac:chgData name="Rob Luijten" userId="3656dec8-07ff-49b6-baa7-7de42837e1f6" providerId="ADAL" clId="{A1DECE2F-BC89-4AF9-82F1-5538D8CA2FD9}" dt="2022-03-07T15:17:57.030" v="7314" actId="478"/>
          <ac:spMkLst>
            <pc:docMk/>
            <pc:sldMk cId="2081122278" sldId="373"/>
            <ac:spMk id="5" creationId="{81061B68-8532-4E1A-B854-2B4FE9162187}"/>
          </ac:spMkLst>
        </pc:spChg>
        <pc:spChg chg="del">
          <ac:chgData name="Rob Luijten" userId="3656dec8-07ff-49b6-baa7-7de42837e1f6" providerId="ADAL" clId="{A1DECE2F-BC89-4AF9-82F1-5538D8CA2FD9}" dt="2022-03-07T15:17:57.951" v="7315" actId="478"/>
          <ac:spMkLst>
            <pc:docMk/>
            <pc:sldMk cId="2081122278" sldId="373"/>
            <ac:spMk id="6" creationId="{A341F1AB-A9F5-4764-96D6-010D1D8134DA}"/>
          </ac:spMkLst>
        </pc:spChg>
      </pc:sldChg>
      <pc:sldChg chg="addSp delSp modSp new del mod">
        <pc:chgData name="Rob Luijten" userId="3656dec8-07ff-49b6-baa7-7de42837e1f6" providerId="ADAL" clId="{A1DECE2F-BC89-4AF9-82F1-5538D8CA2FD9}" dt="2022-03-07T13:10:49.951" v="7036" actId="47"/>
        <pc:sldMkLst>
          <pc:docMk/>
          <pc:sldMk cId="2649463049" sldId="373"/>
        </pc:sldMkLst>
        <pc:spChg chg="del mod">
          <ac:chgData name="Rob Luijten" userId="3656dec8-07ff-49b6-baa7-7de42837e1f6" providerId="ADAL" clId="{A1DECE2F-BC89-4AF9-82F1-5538D8CA2FD9}" dt="2022-03-07T13:10:47.365" v="7035" actId="478"/>
          <ac:spMkLst>
            <pc:docMk/>
            <pc:sldMk cId="2649463049" sldId="373"/>
            <ac:spMk id="2" creationId="{682F8796-F086-40A8-95D1-927D6CB4A744}"/>
          </ac:spMkLst>
        </pc:spChg>
        <pc:spChg chg="del mod">
          <ac:chgData name="Rob Luijten" userId="3656dec8-07ff-49b6-baa7-7de42837e1f6" providerId="ADAL" clId="{A1DECE2F-BC89-4AF9-82F1-5538D8CA2FD9}" dt="2022-03-07T13:10:46.185" v="7034" actId="478"/>
          <ac:spMkLst>
            <pc:docMk/>
            <pc:sldMk cId="2649463049" sldId="373"/>
            <ac:spMk id="3" creationId="{6B0EC313-4E6B-44D0-8C5D-B0E33E5688B7}"/>
          </ac:spMkLst>
        </pc:spChg>
        <pc:spChg chg="add mod">
          <ac:chgData name="Rob Luijten" userId="3656dec8-07ff-49b6-baa7-7de42837e1f6" providerId="ADAL" clId="{A1DECE2F-BC89-4AF9-82F1-5538D8CA2FD9}" dt="2022-03-07T13:10:46.185" v="7034" actId="478"/>
          <ac:spMkLst>
            <pc:docMk/>
            <pc:sldMk cId="2649463049" sldId="373"/>
            <ac:spMk id="8" creationId="{078727B9-F2DD-46F8-BF7A-11A7874D9FF8}"/>
          </ac:spMkLst>
        </pc:spChg>
        <pc:spChg chg="add mod">
          <ac:chgData name="Rob Luijten" userId="3656dec8-07ff-49b6-baa7-7de42837e1f6" providerId="ADAL" clId="{A1DECE2F-BC89-4AF9-82F1-5538D8CA2FD9}" dt="2022-03-07T13:10:47.365" v="7035" actId="478"/>
          <ac:spMkLst>
            <pc:docMk/>
            <pc:sldMk cId="2649463049" sldId="373"/>
            <ac:spMk id="10" creationId="{1D0BE8E8-B239-4436-A706-55CAC16BD146}"/>
          </ac:spMkLst>
        </pc:spChg>
      </pc:sldChg>
      <pc:sldChg chg="addSp delSp modSp add mod">
        <pc:chgData name="Rob Luijten" userId="3656dec8-07ff-49b6-baa7-7de42837e1f6" providerId="ADAL" clId="{A1DECE2F-BC89-4AF9-82F1-5538D8CA2FD9}" dt="2022-03-07T15:29:34.507" v="7510" actId="1036"/>
        <pc:sldMkLst>
          <pc:docMk/>
          <pc:sldMk cId="2037520328" sldId="374"/>
        </pc:sldMkLst>
        <pc:spChg chg="mod">
          <ac:chgData name="Rob Luijten" userId="3656dec8-07ff-49b6-baa7-7de42837e1f6" providerId="ADAL" clId="{A1DECE2F-BC89-4AF9-82F1-5538D8CA2FD9}" dt="2022-03-07T15:11:39.277" v="7189" actId="20577"/>
          <ac:spMkLst>
            <pc:docMk/>
            <pc:sldMk cId="2037520328" sldId="374"/>
            <ac:spMk id="2" creationId="{D526DE41-86E1-49BC-A01B-6B4779F8FE62}"/>
          </ac:spMkLst>
        </pc:spChg>
        <pc:spChg chg="mod">
          <ac:chgData name="Rob Luijten" userId="3656dec8-07ff-49b6-baa7-7de42837e1f6" providerId="ADAL" clId="{A1DECE2F-BC89-4AF9-82F1-5538D8CA2FD9}" dt="2022-03-07T15:28:08.212" v="7502" actId="14100"/>
          <ac:spMkLst>
            <pc:docMk/>
            <pc:sldMk cId="2037520328" sldId="374"/>
            <ac:spMk id="3" creationId="{F834EDE2-3EBB-4FED-86C9-5FE2AF68831A}"/>
          </ac:spMkLst>
        </pc:spChg>
        <pc:spChg chg="del">
          <ac:chgData name="Rob Luijten" userId="3656dec8-07ff-49b6-baa7-7de42837e1f6" providerId="ADAL" clId="{A1DECE2F-BC89-4AF9-82F1-5538D8CA2FD9}" dt="2022-03-07T15:11:56.892" v="7203" actId="478"/>
          <ac:spMkLst>
            <pc:docMk/>
            <pc:sldMk cId="2037520328" sldId="374"/>
            <ac:spMk id="5" creationId="{81061B68-8532-4E1A-B854-2B4FE9162187}"/>
          </ac:spMkLst>
        </pc:spChg>
        <pc:spChg chg="del">
          <ac:chgData name="Rob Luijten" userId="3656dec8-07ff-49b6-baa7-7de42837e1f6" providerId="ADAL" clId="{A1DECE2F-BC89-4AF9-82F1-5538D8CA2FD9}" dt="2022-03-07T15:11:57.950" v="7204" actId="478"/>
          <ac:spMkLst>
            <pc:docMk/>
            <pc:sldMk cId="2037520328" sldId="374"/>
            <ac:spMk id="6" creationId="{A341F1AB-A9F5-4764-96D6-010D1D8134DA}"/>
          </ac:spMkLst>
        </pc:spChg>
        <pc:spChg chg="add mod">
          <ac:chgData name="Rob Luijten" userId="3656dec8-07ff-49b6-baa7-7de42837e1f6" providerId="ADAL" clId="{A1DECE2F-BC89-4AF9-82F1-5538D8CA2FD9}" dt="2022-03-07T15:28:02.714" v="7501" actId="1038"/>
          <ac:spMkLst>
            <pc:docMk/>
            <pc:sldMk cId="2037520328" sldId="374"/>
            <ac:spMk id="9" creationId="{5901B1B8-C1E3-4E5A-918D-FCD1845FD167}"/>
          </ac:spMkLst>
        </pc:spChg>
        <pc:spChg chg="add del">
          <ac:chgData name="Rob Luijten" userId="3656dec8-07ff-49b6-baa7-7de42837e1f6" providerId="ADAL" clId="{A1DECE2F-BC89-4AF9-82F1-5538D8CA2FD9}" dt="2022-03-07T15:20:48.608" v="7337"/>
          <ac:spMkLst>
            <pc:docMk/>
            <pc:sldMk cId="2037520328" sldId="374"/>
            <ac:spMk id="10" creationId="{735EBB25-B5F8-495D-99D1-AF53D1524D3C}"/>
          </ac:spMkLst>
        </pc:spChg>
        <pc:spChg chg="add del">
          <ac:chgData name="Rob Luijten" userId="3656dec8-07ff-49b6-baa7-7de42837e1f6" providerId="ADAL" clId="{A1DECE2F-BC89-4AF9-82F1-5538D8CA2FD9}" dt="2022-03-07T15:20:48.608" v="7337"/>
          <ac:spMkLst>
            <pc:docMk/>
            <pc:sldMk cId="2037520328" sldId="374"/>
            <ac:spMk id="11" creationId="{61F3E47D-5151-4AB0-9CD7-BE2EFA205043}"/>
          </ac:spMkLst>
        </pc:spChg>
        <pc:spChg chg="add del mod">
          <ac:chgData name="Rob Luijten" userId="3656dec8-07ff-49b6-baa7-7de42837e1f6" providerId="ADAL" clId="{A1DECE2F-BC89-4AF9-82F1-5538D8CA2FD9}" dt="2022-03-07T15:20:50.596" v="7339"/>
          <ac:spMkLst>
            <pc:docMk/>
            <pc:sldMk cId="2037520328" sldId="374"/>
            <ac:spMk id="13" creationId="{C574D8B8-6170-4781-95CC-E144450D1626}"/>
          </ac:spMkLst>
        </pc:spChg>
        <pc:spChg chg="add mod">
          <ac:chgData name="Rob Luijten" userId="3656dec8-07ff-49b6-baa7-7de42837e1f6" providerId="ADAL" clId="{A1DECE2F-BC89-4AF9-82F1-5538D8CA2FD9}" dt="2022-03-07T15:29:34.507" v="7510" actId="1036"/>
          <ac:spMkLst>
            <pc:docMk/>
            <pc:sldMk cId="2037520328" sldId="374"/>
            <ac:spMk id="14" creationId="{D3F2CA49-4E71-4FEE-BD84-F09296BB0FA9}"/>
          </ac:spMkLst>
        </pc:spChg>
        <pc:picChg chg="add mod">
          <ac:chgData name="Rob Luijten" userId="3656dec8-07ff-49b6-baa7-7de42837e1f6" providerId="ADAL" clId="{A1DECE2F-BC89-4AF9-82F1-5538D8CA2FD9}" dt="2022-03-07T15:27:42.943" v="7480" actId="1076"/>
          <ac:picMkLst>
            <pc:docMk/>
            <pc:sldMk cId="2037520328" sldId="374"/>
            <ac:picMk id="7" creationId="{5CC127D4-286F-4666-AADA-F43A097886D1}"/>
          </ac:picMkLst>
        </pc:picChg>
        <pc:picChg chg="add mod">
          <ac:chgData name="Rob Luijten" userId="3656dec8-07ff-49b6-baa7-7de42837e1f6" providerId="ADAL" clId="{A1DECE2F-BC89-4AF9-82F1-5538D8CA2FD9}" dt="2022-03-07T15:27:45.634" v="7481" actId="1076"/>
          <ac:picMkLst>
            <pc:docMk/>
            <pc:sldMk cId="2037520328" sldId="374"/>
            <ac:picMk id="8" creationId="{92744B5E-F2E6-42CE-87EC-57B47135380D}"/>
          </ac:picMkLst>
        </pc:picChg>
        <pc:picChg chg="add del">
          <ac:chgData name="Rob Luijten" userId="3656dec8-07ff-49b6-baa7-7de42837e1f6" providerId="ADAL" clId="{A1DECE2F-BC89-4AF9-82F1-5538D8CA2FD9}" dt="2022-03-07T15:20:48.608" v="7337"/>
          <ac:picMkLst>
            <pc:docMk/>
            <pc:sldMk cId="2037520328" sldId="374"/>
            <ac:picMk id="19457" creationId="{8D4F6B38-578C-447B-8F44-DE06239D9FC9}"/>
          </ac:picMkLst>
        </pc:picChg>
      </pc:sldChg>
      <pc:sldChg chg="delSp modSp add mod">
        <pc:chgData name="Rob Luijten" userId="3656dec8-07ff-49b6-baa7-7de42837e1f6" providerId="ADAL" clId="{A1DECE2F-BC89-4AF9-82F1-5538D8CA2FD9}" dt="2022-03-08T07:28:51.033" v="7713" actId="5793"/>
        <pc:sldMkLst>
          <pc:docMk/>
          <pc:sldMk cId="445258016" sldId="375"/>
        </pc:sldMkLst>
        <pc:spChg chg="mod">
          <ac:chgData name="Rob Luijten" userId="3656dec8-07ff-49b6-baa7-7de42837e1f6" providerId="ADAL" clId="{A1DECE2F-BC89-4AF9-82F1-5538D8CA2FD9}" dt="2022-03-07T15:11:43.777" v="7199" actId="20577"/>
          <ac:spMkLst>
            <pc:docMk/>
            <pc:sldMk cId="445258016" sldId="375"/>
            <ac:spMk id="2" creationId="{D526DE41-86E1-49BC-A01B-6B4779F8FE62}"/>
          </ac:spMkLst>
        </pc:spChg>
        <pc:spChg chg="mod">
          <ac:chgData name="Rob Luijten" userId="3656dec8-07ff-49b6-baa7-7de42837e1f6" providerId="ADAL" clId="{A1DECE2F-BC89-4AF9-82F1-5538D8CA2FD9}" dt="2022-03-08T07:28:51.033" v="7713" actId="5793"/>
          <ac:spMkLst>
            <pc:docMk/>
            <pc:sldMk cId="445258016" sldId="375"/>
            <ac:spMk id="3" creationId="{F834EDE2-3EBB-4FED-86C9-5FE2AF68831A}"/>
          </ac:spMkLst>
        </pc:spChg>
        <pc:spChg chg="del">
          <ac:chgData name="Rob Luijten" userId="3656dec8-07ff-49b6-baa7-7de42837e1f6" providerId="ADAL" clId="{A1DECE2F-BC89-4AF9-82F1-5538D8CA2FD9}" dt="2022-03-07T15:12:00.308" v="7206" actId="478"/>
          <ac:spMkLst>
            <pc:docMk/>
            <pc:sldMk cId="445258016" sldId="375"/>
            <ac:spMk id="5" creationId="{81061B68-8532-4E1A-B854-2B4FE9162187}"/>
          </ac:spMkLst>
        </pc:spChg>
        <pc:spChg chg="del">
          <ac:chgData name="Rob Luijten" userId="3656dec8-07ff-49b6-baa7-7de42837e1f6" providerId="ADAL" clId="{A1DECE2F-BC89-4AF9-82F1-5538D8CA2FD9}" dt="2022-03-07T15:11:59.867" v="7205" actId="478"/>
          <ac:spMkLst>
            <pc:docMk/>
            <pc:sldMk cId="445258016" sldId="375"/>
            <ac:spMk id="6" creationId="{A341F1AB-A9F5-4764-96D6-010D1D8134DA}"/>
          </ac:spMkLst>
        </pc:spChg>
      </pc:sldChg>
      <pc:sldChg chg="delSp modSp new mod modNotesTx">
        <pc:chgData name="Rob Luijten" userId="3656dec8-07ff-49b6-baa7-7de42837e1f6" providerId="ADAL" clId="{A1DECE2F-BC89-4AF9-82F1-5538D8CA2FD9}" dt="2022-03-08T07:31:01.428" v="8102" actId="20577"/>
        <pc:sldMkLst>
          <pc:docMk/>
          <pc:sldMk cId="49046572" sldId="376"/>
        </pc:sldMkLst>
        <pc:spChg chg="mod">
          <ac:chgData name="Rob Luijten" userId="3656dec8-07ff-49b6-baa7-7de42837e1f6" providerId="ADAL" clId="{A1DECE2F-BC89-4AF9-82F1-5538D8CA2FD9}" dt="2022-03-07T15:30:26.338" v="7527" actId="20577"/>
          <ac:spMkLst>
            <pc:docMk/>
            <pc:sldMk cId="49046572" sldId="376"/>
            <ac:spMk id="2" creationId="{E470EA14-8B9F-4E0E-94A3-B3CE5DD25AB6}"/>
          </ac:spMkLst>
        </pc:spChg>
        <pc:spChg chg="mod">
          <ac:chgData name="Rob Luijten" userId="3656dec8-07ff-49b6-baa7-7de42837e1f6" providerId="ADAL" clId="{A1DECE2F-BC89-4AF9-82F1-5538D8CA2FD9}" dt="2022-03-07T15:37:29.747" v="7683" actId="1076"/>
          <ac:spMkLst>
            <pc:docMk/>
            <pc:sldMk cId="49046572" sldId="376"/>
            <ac:spMk id="3" creationId="{A25AEB53-C2B6-4AB3-B3A8-ADF6FBB28959}"/>
          </ac:spMkLst>
        </pc:spChg>
        <pc:spChg chg="del">
          <ac:chgData name="Rob Luijten" userId="3656dec8-07ff-49b6-baa7-7de42837e1f6" providerId="ADAL" clId="{A1DECE2F-BC89-4AF9-82F1-5538D8CA2FD9}" dt="2022-03-07T15:30:42.463" v="7529" actId="478"/>
          <ac:spMkLst>
            <pc:docMk/>
            <pc:sldMk cId="49046572" sldId="376"/>
            <ac:spMk id="5" creationId="{F6FFF00B-D9FF-4165-B715-2BF081D464A6}"/>
          </ac:spMkLst>
        </pc:spChg>
        <pc:spChg chg="del">
          <ac:chgData name="Rob Luijten" userId="3656dec8-07ff-49b6-baa7-7de42837e1f6" providerId="ADAL" clId="{A1DECE2F-BC89-4AF9-82F1-5538D8CA2FD9}" dt="2022-03-07T15:30:41.702" v="7528" actId="478"/>
          <ac:spMkLst>
            <pc:docMk/>
            <pc:sldMk cId="49046572" sldId="376"/>
            <ac:spMk id="6" creationId="{B56C6EF6-7FC7-420A-8861-049BCB61F1BA}"/>
          </ac:spMkLst>
        </pc:spChg>
      </pc:sldChg>
      <pc:sldChg chg="modSp mod">
        <pc:chgData name="Rob Luijten" userId="3656dec8-07ff-49b6-baa7-7de42837e1f6" providerId="ADAL" clId="{A1DECE2F-BC89-4AF9-82F1-5538D8CA2FD9}" dt="2022-03-08T07:47:20.080" v="9232" actId="404"/>
        <pc:sldMkLst>
          <pc:docMk/>
          <pc:sldMk cId="1561269645" sldId="379"/>
        </pc:sldMkLst>
        <pc:spChg chg="mod">
          <ac:chgData name="Rob Luijten" userId="3656dec8-07ff-49b6-baa7-7de42837e1f6" providerId="ADAL" clId="{A1DECE2F-BC89-4AF9-82F1-5538D8CA2FD9}" dt="2022-03-08T07:47:20.080" v="9232" actId="404"/>
          <ac:spMkLst>
            <pc:docMk/>
            <pc:sldMk cId="1561269645" sldId="379"/>
            <ac:spMk id="3" creationId="{A790CC0E-897A-48AE-9902-F212032A7614}"/>
          </ac:spMkLst>
        </pc:spChg>
      </pc:sldChg>
      <pc:sldChg chg="modSp mod">
        <pc:chgData name="Rob Luijten" userId="3656dec8-07ff-49b6-baa7-7de42837e1f6" providerId="ADAL" clId="{A1DECE2F-BC89-4AF9-82F1-5538D8CA2FD9}" dt="2022-03-08T07:50:29.322" v="9237" actId="403"/>
        <pc:sldMkLst>
          <pc:docMk/>
          <pc:sldMk cId="1548446759" sldId="383"/>
        </pc:sldMkLst>
        <pc:spChg chg="mod">
          <ac:chgData name="Rob Luijten" userId="3656dec8-07ff-49b6-baa7-7de42837e1f6" providerId="ADAL" clId="{A1DECE2F-BC89-4AF9-82F1-5538D8CA2FD9}" dt="2022-03-08T07:50:23.835" v="9234" actId="403"/>
          <ac:spMkLst>
            <pc:docMk/>
            <pc:sldMk cId="1548446759" sldId="383"/>
            <ac:spMk id="3" creationId="{78074B97-32D7-4F6F-A67D-D33A5AE2B924}"/>
          </ac:spMkLst>
        </pc:spChg>
        <pc:spChg chg="mod">
          <ac:chgData name="Rob Luijten" userId="3656dec8-07ff-49b6-baa7-7de42837e1f6" providerId="ADAL" clId="{A1DECE2F-BC89-4AF9-82F1-5538D8CA2FD9}" dt="2022-03-08T07:50:29.322" v="9237" actId="403"/>
          <ac:spMkLst>
            <pc:docMk/>
            <pc:sldMk cId="1548446759" sldId="383"/>
            <ac:spMk id="7" creationId="{366A7A86-5690-4358-99D7-45234B2598A8}"/>
          </ac:spMkLst>
        </pc:spChg>
      </pc:sldChg>
      <pc:sldChg chg="addSp delSp modSp add mod modNotesTx">
        <pc:chgData name="Rob Luijten" userId="3656dec8-07ff-49b6-baa7-7de42837e1f6" providerId="ADAL" clId="{A1DECE2F-BC89-4AF9-82F1-5538D8CA2FD9}" dt="2022-03-08T07:30:25.592" v="7884" actId="20577"/>
        <pc:sldMkLst>
          <pc:docMk/>
          <pc:sldMk cId="1912356971" sldId="389"/>
        </pc:sldMkLst>
        <pc:spChg chg="del">
          <ac:chgData name="Rob Luijten" userId="3656dec8-07ff-49b6-baa7-7de42837e1f6" providerId="ADAL" clId="{A1DECE2F-BC89-4AF9-82F1-5538D8CA2FD9}" dt="2022-03-08T07:29:35.442" v="7715" actId="478"/>
          <ac:spMkLst>
            <pc:docMk/>
            <pc:sldMk cId="1912356971" sldId="389"/>
            <ac:spMk id="2" creationId="{D526DE41-86E1-49BC-A01B-6B4779F8FE62}"/>
          </ac:spMkLst>
        </pc:spChg>
        <pc:spChg chg="del">
          <ac:chgData name="Rob Luijten" userId="3656dec8-07ff-49b6-baa7-7de42837e1f6" providerId="ADAL" clId="{A1DECE2F-BC89-4AF9-82F1-5538D8CA2FD9}" dt="2022-03-08T07:29:38.036" v="7717" actId="478"/>
          <ac:spMkLst>
            <pc:docMk/>
            <pc:sldMk cId="1912356971" sldId="389"/>
            <ac:spMk id="3" creationId="{F834EDE2-3EBB-4FED-86C9-5FE2AF68831A}"/>
          </ac:spMkLst>
        </pc:spChg>
        <pc:spChg chg="add del mod">
          <ac:chgData name="Rob Luijten" userId="3656dec8-07ff-49b6-baa7-7de42837e1f6" providerId="ADAL" clId="{A1DECE2F-BC89-4AF9-82F1-5538D8CA2FD9}" dt="2022-03-08T07:29:36.862" v="7716" actId="478"/>
          <ac:spMkLst>
            <pc:docMk/>
            <pc:sldMk cId="1912356971" sldId="389"/>
            <ac:spMk id="6" creationId="{03779136-BD73-4E20-8E68-31B09724821C}"/>
          </ac:spMkLst>
        </pc:spChg>
        <pc:spChg chg="add del mod">
          <ac:chgData name="Rob Luijten" userId="3656dec8-07ff-49b6-baa7-7de42837e1f6" providerId="ADAL" clId="{A1DECE2F-BC89-4AF9-82F1-5538D8CA2FD9}" dt="2022-03-08T07:29:39.324" v="7718" actId="478"/>
          <ac:spMkLst>
            <pc:docMk/>
            <pc:sldMk cId="1912356971" sldId="389"/>
            <ac:spMk id="8" creationId="{6ABB27FA-88D1-4E35-8133-D6B153D63CF3}"/>
          </ac:spMkLst>
        </pc:spChg>
        <pc:picChg chg="add mod">
          <ac:chgData name="Rob Luijten" userId="3656dec8-07ff-49b6-baa7-7de42837e1f6" providerId="ADAL" clId="{A1DECE2F-BC89-4AF9-82F1-5538D8CA2FD9}" dt="2022-03-08T07:29:51.533" v="7720" actId="1076"/>
          <ac:picMkLst>
            <pc:docMk/>
            <pc:sldMk cId="1912356971" sldId="389"/>
            <ac:picMk id="9" creationId="{7299F53B-E487-4903-9062-10159BFAE6A3}"/>
          </ac:picMkLst>
        </pc:picChg>
      </pc:sldChg>
      <pc:sldChg chg="addSp delSp modSp new mod">
        <pc:chgData name="Rob Luijten" userId="3656dec8-07ff-49b6-baa7-7de42837e1f6" providerId="ADAL" clId="{A1DECE2F-BC89-4AF9-82F1-5538D8CA2FD9}" dt="2022-03-08T07:37:10.195" v="8322" actId="1076"/>
        <pc:sldMkLst>
          <pc:docMk/>
          <pc:sldMk cId="1087771234" sldId="390"/>
        </pc:sldMkLst>
        <pc:spChg chg="mod">
          <ac:chgData name="Rob Luijten" userId="3656dec8-07ff-49b6-baa7-7de42837e1f6" providerId="ADAL" clId="{A1DECE2F-BC89-4AF9-82F1-5538D8CA2FD9}" dt="2022-03-08T07:37:03.313" v="8321" actId="20577"/>
          <ac:spMkLst>
            <pc:docMk/>
            <pc:sldMk cId="1087771234" sldId="390"/>
            <ac:spMk id="2" creationId="{774F2397-364B-4E67-A397-B2C61DEDAB01}"/>
          </ac:spMkLst>
        </pc:spChg>
        <pc:spChg chg="del">
          <ac:chgData name="Rob Luijten" userId="3656dec8-07ff-49b6-baa7-7de42837e1f6" providerId="ADAL" clId="{A1DECE2F-BC89-4AF9-82F1-5538D8CA2FD9}" dt="2022-03-08T07:36:31.076" v="8265" actId="478"/>
          <ac:spMkLst>
            <pc:docMk/>
            <pc:sldMk cId="1087771234" sldId="390"/>
            <ac:spMk id="3" creationId="{6E1CF102-1DBB-4BB0-8965-874308898858}"/>
          </ac:spMkLst>
        </pc:spChg>
        <pc:graphicFrameChg chg="add mod modGraphic">
          <ac:chgData name="Rob Luijten" userId="3656dec8-07ff-49b6-baa7-7de42837e1f6" providerId="ADAL" clId="{A1DECE2F-BC89-4AF9-82F1-5538D8CA2FD9}" dt="2022-03-08T07:37:10.195" v="8322" actId="1076"/>
          <ac:graphicFrameMkLst>
            <pc:docMk/>
            <pc:sldMk cId="1087771234" sldId="390"/>
            <ac:graphicFrameMk id="7" creationId="{C1A588F1-7908-43EA-83F1-CCEBF9AFE84E}"/>
          </ac:graphicFrameMkLst>
        </pc:graphicFrameChg>
      </pc:sldChg>
      <pc:sldChg chg="delSp modSp add mod ord">
        <pc:chgData name="Rob Luijten" userId="3656dec8-07ff-49b6-baa7-7de42837e1f6" providerId="ADAL" clId="{A1DECE2F-BC89-4AF9-82F1-5538D8CA2FD9}" dt="2022-03-08T07:40:04.745" v="8395" actId="1076"/>
        <pc:sldMkLst>
          <pc:docMk/>
          <pc:sldMk cId="2357737840" sldId="391"/>
        </pc:sldMkLst>
        <pc:spChg chg="mod">
          <ac:chgData name="Rob Luijten" userId="3656dec8-07ff-49b6-baa7-7de42837e1f6" providerId="ADAL" clId="{A1DECE2F-BC89-4AF9-82F1-5538D8CA2FD9}" dt="2022-03-08T07:39:39.867" v="8380" actId="20577"/>
          <ac:spMkLst>
            <pc:docMk/>
            <pc:sldMk cId="2357737840" sldId="391"/>
            <ac:spMk id="2" creationId="{4C0CC8EF-8F14-41E3-B98E-83E53E4515C2}"/>
          </ac:spMkLst>
        </pc:spChg>
        <pc:spChg chg="mod">
          <ac:chgData name="Rob Luijten" userId="3656dec8-07ff-49b6-baa7-7de42837e1f6" providerId="ADAL" clId="{A1DECE2F-BC89-4AF9-82F1-5538D8CA2FD9}" dt="2022-03-08T07:40:04.745" v="8395" actId="1076"/>
          <ac:spMkLst>
            <pc:docMk/>
            <pc:sldMk cId="2357737840" sldId="391"/>
            <ac:spMk id="3" creationId="{EA345454-8F1C-4A5E-AC3D-9AD6EB5A8F0F}"/>
          </ac:spMkLst>
        </pc:spChg>
        <pc:spChg chg="del">
          <ac:chgData name="Rob Luijten" userId="3656dec8-07ff-49b6-baa7-7de42837e1f6" providerId="ADAL" clId="{A1DECE2F-BC89-4AF9-82F1-5538D8CA2FD9}" dt="2022-03-08T07:39:30.339" v="8334" actId="478"/>
          <ac:spMkLst>
            <pc:docMk/>
            <pc:sldMk cId="2357737840" sldId="391"/>
            <ac:spMk id="7" creationId="{89C1E367-A54A-47B0-8191-4418418BCB5A}"/>
          </ac:spMkLst>
        </pc:spChg>
        <pc:spChg chg="del">
          <ac:chgData name="Rob Luijten" userId="3656dec8-07ff-49b6-baa7-7de42837e1f6" providerId="ADAL" clId="{A1DECE2F-BC89-4AF9-82F1-5538D8CA2FD9}" dt="2022-03-08T07:39:31.626" v="8335" actId="478"/>
          <ac:spMkLst>
            <pc:docMk/>
            <pc:sldMk cId="2357737840" sldId="391"/>
            <ac:spMk id="8" creationId="{DF4E31DB-3720-453F-AC3A-6A767962DE38}"/>
          </ac:spMkLst>
        </pc:spChg>
        <pc:picChg chg="del">
          <ac:chgData name="Rob Luijten" userId="3656dec8-07ff-49b6-baa7-7de42837e1f6" providerId="ADAL" clId="{A1DECE2F-BC89-4AF9-82F1-5538D8CA2FD9}" dt="2022-03-08T07:39:29.028" v="8333" actId="478"/>
          <ac:picMkLst>
            <pc:docMk/>
            <pc:sldMk cId="2357737840" sldId="391"/>
            <ac:picMk id="9" creationId="{E28207BB-F20B-4CC2-A58F-34338C83BEB5}"/>
          </ac:picMkLst>
        </pc:picChg>
      </pc:sldChg>
      <pc:sldChg chg="delSp modSp new mod">
        <pc:chgData name="Rob Luijten" userId="3656dec8-07ff-49b6-baa7-7de42837e1f6" providerId="ADAL" clId="{A1DECE2F-BC89-4AF9-82F1-5538D8CA2FD9}" dt="2022-03-08T07:45:17.930" v="8967" actId="20577"/>
        <pc:sldMkLst>
          <pc:docMk/>
          <pc:sldMk cId="16458966" sldId="392"/>
        </pc:sldMkLst>
        <pc:spChg chg="mod">
          <ac:chgData name="Rob Luijten" userId="3656dec8-07ff-49b6-baa7-7de42837e1f6" providerId="ADAL" clId="{A1DECE2F-BC89-4AF9-82F1-5538D8CA2FD9}" dt="2022-03-08T07:41:40.583" v="8431" actId="20577"/>
          <ac:spMkLst>
            <pc:docMk/>
            <pc:sldMk cId="16458966" sldId="392"/>
            <ac:spMk id="2" creationId="{7B1D0939-66D3-4587-89CC-72B2FB3399AD}"/>
          </ac:spMkLst>
        </pc:spChg>
        <pc:spChg chg="mod">
          <ac:chgData name="Rob Luijten" userId="3656dec8-07ff-49b6-baa7-7de42837e1f6" providerId="ADAL" clId="{A1DECE2F-BC89-4AF9-82F1-5538D8CA2FD9}" dt="2022-03-08T07:45:17.930" v="8967" actId="20577"/>
          <ac:spMkLst>
            <pc:docMk/>
            <pc:sldMk cId="16458966" sldId="392"/>
            <ac:spMk id="3" creationId="{A967B3A3-C4C3-4063-A0B3-ADDC23D6A8CD}"/>
          </ac:spMkLst>
        </pc:spChg>
        <pc:spChg chg="del">
          <ac:chgData name="Rob Luijten" userId="3656dec8-07ff-49b6-baa7-7de42837e1f6" providerId="ADAL" clId="{A1DECE2F-BC89-4AF9-82F1-5538D8CA2FD9}" dt="2022-03-08T07:44:47.488" v="8930" actId="478"/>
          <ac:spMkLst>
            <pc:docMk/>
            <pc:sldMk cId="16458966" sldId="392"/>
            <ac:spMk id="5" creationId="{DCD72113-9C29-400C-8D92-0FEE94CA6B9C}"/>
          </ac:spMkLst>
        </pc:spChg>
        <pc:spChg chg="del">
          <ac:chgData name="Rob Luijten" userId="3656dec8-07ff-49b6-baa7-7de42837e1f6" providerId="ADAL" clId="{A1DECE2F-BC89-4AF9-82F1-5538D8CA2FD9}" dt="2022-03-08T07:44:49.045" v="8931" actId="478"/>
          <ac:spMkLst>
            <pc:docMk/>
            <pc:sldMk cId="16458966" sldId="392"/>
            <ac:spMk id="6" creationId="{E71B95CE-B170-4AA9-8140-A7D9F2D29BF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397CF-E02E-4903-A055-890F16227311}" type="datetimeFigureOut">
              <a:rPr lang="en-GB" smtClean="0"/>
              <a:t>14/03/2022</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9AB66-6B1B-4D33-8EC2-D94AB424B261}" type="slidenum">
              <a:rPr lang="en-GB" smtClean="0"/>
              <a:t>‹nr.›</a:t>
            </a:fld>
            <a:endParaRPr lang="en-GB"/>
          </a:p>
        </p:txBody>
      </p:sp>
    </p:spTree>
    <p:extLst>
      <p:ext uri="{BB962C8B-B14F-4D97-AF65-F5344CB8AC3E}">
        <p14:creationId xmlns:p14="http://schemas.microsoft.com/office/powerpoint/2010/main" val="11682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a:t>
            </a:fld>
            <a:endParaRPr lang="en-GB"/>
          </a:p>
        </p:txBody>
      </p:sp>
    </p:spTree>
    <p:extLst>
      <p:ext uri="{BB962C8B-B14F-4D97-AF65-F5344CB8AC3E}">
        <p14:creationId xmlns:p14="http://schemas.microsoft.com/office/powerpoint/2010/main" val="312865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Regels zijn nodig, anders krijg je mensen die niet binnen de kaders kunnen kleuren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11</a:t>
            </a:fld>
            <a:endParaRPr lang="en-GB"/>
          </a:p>
        </p:txBody>
      </p:sp>
    </p:spTree>
    <p:extLst>
      <p:ext uri="{BB962C8B-B14F-4D97-AF65-F5344CB8AC3E}">
        <p14:creationId xmlns:p14="http://schemas.microsoft.com/office/powerpoint/2010/main" val="3996440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Welstand, zonder uitleg komen we bij dit vraagstuk uit. </a:t>
            </a:r>
            <a:br>
              <a:rPr lang="nl-NL" dirty="0"/>
            </a:br>
            <a:r>
              <a:rPr lang="nl-NL" dirty="0"/>
              <a:t>Moet de dame in kwestie het huis weer wit verven ja of nee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13</a:t>
            </a:fld>
            <a:endParaRPr lang="en-GB"/>
          </a:p>
        </p:txBody>
      </p:sp>
    </p:spTree>
    <p:extLst>
      <p:ext uri="{BB962C8B-B14F-4D97-AF65-F5344CB8AC3E}">
        <p14:creationId xmlns:p14="http://schemas.microsoft.com/office/powerpoint/2010/main" val="3614610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Welstandsvrije wijken zijn in Nederland relatief zeldzaam maar ze komen toch echt voor! Huis </a:t>
            </a:r>
            <a:r>
              <a:rPr lang="nl-NL" dirty="0" err="1"/>
              <a:t>didden</a:t>
            </a:r>
            <a:r>
              <a:rPr lang="nl-NL" dirty="0"/>
              <a:t> in Rotterdam is er een mooi voorbeeld van, maar ook het IJburg eiland in Amsterdam je kunt duidelijk zien dat er veel afwijkingen zijn in omliggende gebouwen.  Zo populair dat het zelfs uitgebreid gaat worden. Mocht je diepe zakken hebben en er een excentrieke smaak op na houden kun je hier wonen!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16</a:t>
            </a:fld>
            <a:endParaRPr lang="en-GB"/>
          </a:p>
        </p:txBody>
      </p:sp>
    </p:spTree>
    <p:extLst>
      <p:ext uri="{BB962C8B-B14F-4D97-AF65-F5344CB8AC3E}">
        <p14:creationId xmlns:p14="http://schemas.microsoft.com/office/powerpoint/2010/main" val="2860327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Mooi voorbeeld van inpassingsplan; de Betuweroute (vaak foutief de Betuwelijn genoemd) is een 160 kilometer lange Nederlandse goederenspoorlijn van de Maasvlakte bij Rotterdam naar de grens met Duitsland, enkele kilometers voorbij Zevenaar.  De route heeft als doel de Rotterdamse haven over het spoor te verbinden met het Ruhrgebied. De bouw van de Betuweroute is gestart in 1997 en duurde tien jaar. De bouw aan het Duitse verlengde van de goederenroute, het zogenoemde Derde Spoor, dat volgens de oorspronkelijke planning in 2003 gereed had moeten zijn, begon in april 2016.  De oplevering is gepland voor eind 2022. </a:t>
            </a:r>
            <a:br>
              <a:rPr lang="nl-NL" dirty="0"/>
            </a:br>
            <a:br>
              <a:rPr lang="nl-NL" dirty="0"/>
            </a:br>
            <a:r>
              <a:rPr lang="nl-NL" dirty="0"/>
              <a:t>Hierbij geeft/gaf het rijk een nieuwe bestemming aan bestaande gronden/bestemmingsplannen. Een instemmingsplan is geboren.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22</a:t>
            </a:fld>
            <a:endParaRPr lang="en-GB"/>
          </a:p>
        </p:txBody>
      </p:sp>
    </p:spTree>
    <p:extLst>
      <p:ext uri="{BB962C8B-B14F-4D97-AF65-F5344CB8AC3E}">
        <p14:creationId xmlns:p14="http://schemas.microsoft.com/office/powerpoint/2010/main" val="250228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23</a:t>
            </a:fld>
            <a:endParaRPr lang="en-GB"/>
          </a:p>
        </p:txBody>
      </p:sp>
    </p:spTree>
    <p:extLst>
      <p:ext uri="{BB962C8B-B14F-4D97-AF65-F5344CB8AC3E}">
        <p14:creationId xmlns:p14="http://schemas.microsoft.com/office/powerpoint/2010/main" val="2413169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24</a:t>
            </a:fld>
            <a:endParaRPr lang="en-GB"/>
          </a:p>
        </p:txBody>
      </p:sp>
    </p:spTree>
    <p:extLst>
      <p:ext uri="{BB962C8B-B14F-4D97-AF65-F5344CB8AC3E}">
        <p14:creationId xmlns:p14="http://schemas.microsoft.com/office/powerpoint/2010/main" val="257160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bouwbesluit is een document met alle bouwtechnische voorschriften voor alle bouwwerken in Nederland en dient de veiligheid van jouw en de mensen om je heen te waarborgen. Het stelt voorschriften aan “het geheel of gedeeltelijk vernieuwen, veranderen of vergroten van een bouwwerk”, ofwel “verbouwen”. Het bouwbesluit is sinds 1992 van kracht en zorgt er voor dat alle bouwvoorschriften in heel Nederland gelijk zijn. Omdat de regels voor iedereen gelijk zijn, weet iedereen in de bouwwereld precies waar hij aan toe is. Het bouwbesluit dat momenteel gehanteerd wordt is het bouwbesluit 2012. Echter komt het wel eens voor dat er wijzigingen aangebracht worden in het bouwbesluit. Zo zijn er sinds 1 januari 2020 weer een aantal dingen gewijzigd, zoals de BENG-eisen (de eisen voor bijna-energieneutraal bouwen) en nieuwe voorschriften die betrekking hebben op installatiegeluid zoals die van warmtepompen.</a:t>
            </a:r>
            <a:br>
              <a:rPr lang="nl-NL" dirty="0"/>
            </a:br>
            <a:br>
              <a:rPr lang="nl-NL" dirty="0"/>
            </a:br>
            <a:r>
              <a:rPr lang="nl-NL" dirty="0"/>
              <a:t>Het bouwbesluit moet de veiligheid van een bouwwerk waarborgen. Jouw verbouwing mag voor jou zelf, maar ook voor je omgeving, geen problemen op gaan leveren. De voorschriften uit het bouwbesluit zijn minimumkwaliteiten waar je woning aan moet voldoen. Hieronder zie je waar de voorschriften over gaan:</a:t>
            </a:r>
          </a:p>
          <a:p>
            <a:endParaRPr lang="nl-NL" dirty="0"/>
          </a:p>
          <a:p>
            <a:r>
              <a:rPr lang="nl-NL" dirty="0"/>
              <a:t>Veiligheid van het bouwwerk</a:t>
            </a:r>
          </a:p>
          <a:p>
            <a:r>
              <a:rPr lang="nl-NL" dirty="0"/>
              <a:t>Gezondheid van de gebruiker van het gebouw</a:t>
            </a:r>
          </a:p>
          <a:p>
            <a:r>
              <a:rPr lang="nl-NL" dirty="0"/>
              <a:t>Bruikbaarheid</a:t>
            </a:r>
          </a:p>
          <a:p>
            <a:r>
              <a:rPr lang="nl-NL" dirty="0"/>
              <a:t>Energiezuinigheid</a:t>
            </a:r>
          </a:p>
          <a:p>
            <a:r>
              <a:rPr lang="nl-NL" dirty="0"/>
              <a:t>Voor bovenstaande voorschriften is een minimum opgesteld waar je bouwwerk ten minste aan moet voldoen om een omgevingsvergunning te kunnen krijgen.</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25</a:t>
            </a:fld>
            <a:endParaRPr lang="en-GB"/>
          </a:p>
        </p:txBody>
      </p:sp>
    </p:spTree>
    <p:extLst>
      <p:ext uri="{BB962C8B-B14F-4D97-AF65-F5344CB8AC3E}">
        <p14:creationId xmlns:p14="http://schemas.microsoft.com/office/powerpoint/2010/main" val="387059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naam Woningwet verwijst naar vier opeenvolgende Nederlandse wetten die betrekking hebben op de volkshuisvesting. De eerste dateert uit 1901, de meest recente uit 2015.</a:t>
            </a:r>
          </a:p>
          <a:p>
            <a:endParaRPr lang="nl-NL" dirty="0"/>
          </a:p>
          <a:p>
            <a:pPr algn="l"/>
            <a:r>
              <a:rPr lang="nl-NL" dirty="0"/>
              <a:t>De eerste wet is de Woningwet 1901 die op 1 augustus 1902 in werking trad. Het doel van de Woningwet was om bouw en bewoning van slechte en ongezonde woningen onmogelijk te maken en de bouw van goede woningen te bevorderen. Het was de eerste wet omtrent de volkshuisvesting in Nederland. Een halve eeuw later volgde de Woningwet 1962, die daadwerkelijk werd ingevoerd op 1 juli 1965. Op 1 januari 1992 trad de derde wet, de Woningwet 1991, in werking en verving daardoor de oudere Woningwet 1962. Deze Woningwet werd op zijn beurt opgevolgd door de vierde Woningwet, ingevoerd in 2015.</a:t>
            </a:r>
            <a:br>
              <a:rPr lang="nl-NL" dirty="0"/>
            </a:br>
            <a:br>
              <a:rPr lang="nl-NL" dirty="0"/>
            </a:br>
            <a:r>
              <a:rPr lang="nl-NL" dirty="0"/>
              <a:t>In de woningwet staat dus wat woningcorporaties wel en niet mogen doen, onder welke voorwaarden en wie daar toezicht op houdt. De Woningwet schrijft voor dat corporaties zich moeten richten op hun kerntaak (ook wel DAEB genoemd): het bouwen, verhuren en beheren van sociale huurwoningen. Commerciële activiteiten, zoals de bouw van vrijesector huurwoningen, worden voor het grootste deel aan banden gelegd. </a:t>
            </a:r>
            <a:r>
              <a:rPr lang="nl-NL" b="0" i="0" dirty="0">
                <a:solidFill>
                  <a:srgbClr val="4A4A4A"/>
                </a:solidFill>
                <a:effectLst/>
                <a:latin typeface="HelveticaNeue"/>
              </a:rPr>
              <a:t>Door de Woningwet krijgen huurders meer invloed zoals bijvoorbeeld  instemmingsrecht bij fusie en het aangaan van verbindingen. Ook krijgen zij voortaan meer informatie over de financiën en investeringskracht van woningcorporaties en mogen zij informatie opvragen bij toezichthouders. De Overlegwet Huurders-Verhuurders is aangepast waardoor corporaties moeten bijdragen aan de professionalisering van huurdersorganisaties. Deze afspraken in de Woningwet passen goed bij de manier waarop wij huurders invloed willen geven. De structuur die wij hanteren met een Ledenraad en de Huurders Belangen Organisatie De Peel borgt al jaren bovengenoemde onderdelen. De Woningwet draagt bij aan transparantie en verbetering van de corporatiesector. Het toezicht wordt versterkt en huurders en gemeenten krijgen meer invloed. Dat juichen wij van harte toe! Het verankert nog meer onze manier van werken. </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26</a:t>
            </a:fld>
            <a:endParaRPr lang="en-GB"/>
          </a:p>
        </p:txBody>
      </p:sp>
    </p:spTree>
    <p:extLst>
      <p:ext uri="{BB962C8B-B14F-4D97-AF65-F5344CB8AC3E}">
        <p14:creationId xmlns:p14="http://schemas.microsoft.com/office/powerpoint/2010/main" val="2134517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D5156"/>
                </a:solidFill>
                <a:effectLst/>
                <a:latin typeface="Google Sans Text"/>
              </a:rPr>
              <a:t>Jurisprudentie of rechtspraak, is het geheel van uitspraken van rechters. </a:t>
            </a:r>
            <a:br>
              <a:rPr lang="nl-NL" b="0" i="0" dirty="0">
                <a:solidFill>
                  <a:srgbClr val="4D5156"/>
                </a:solidFill>
                <a:effectLst/>
                <a:latin typeface="Google Sans Text"/>
              </a:rPr>
            </a:br>
            <a:br>
              <a:rPr lang="nl-NL" b="0" i="0" dirty="0">
                <a:solidFill>
                  <a:srgbClr val="4D5156"/>
                </a:solidFill>
                <a:effectLst/>
                <a:latin typeface="Google Sans Text"/>
              </a:rPr>
            </a:br>
            <a:r>
              <a:rPr lang="nl-NL" b="0" i="0" dirty="0">
                <a:solidFill>
                  <a:srgbClr val="4D5156"/>
                </a:solidFill>
                <a:effectLst/>
                <a:latin typeface="Google Sans Text"/>
              </a:rPr>
              <a:t>Alle dik gedrukte termen zijn verder uitgewerkt, gespecificeerd in uiteindelijke sub kopen/teksten. Waarom zou dit zijn? </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27</a:t>
            </a:fld>
            <a:endParaRPr lang="en-GB"/>
          </a:p>
        </p:txBody>
      </p:sp>
    </p:spTree>
    <p:extLst>
      <p:ext uri="{BB962C8B-B14F-4D97-AF65-F5344CB8AC3E}">
        <p14:creationId xmlns:p14="http://schemas.microsoft.com/office/powerpoint/2010/main" val="541571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1: Ja. Het is een huis, duh. Maar formaat is &gt;2</a:t>
            </a:r>
            <a:r>
              <a:rPr lang="nl-NL" dirty="0">
                <a:solidFill>
                  <a:schemeClr val="accent3">
                    <a:lumMod val="50000"/>
                  </a:schemeClr>
                </a:solidFill>
              </a:rPr>
              <a:t>m²</a:t>
            </a:r>
            <a:r>
              <a:rPr lang="nl-NL" baseline="-25000" dirty="0">
                <a:solidFill>
                  <a:schemeClr val="accent3">
                    <a:lumMod val="50000"/>
                  </a:schemeClr>
                </a:solidFill>
              </a:rPr>
              <a:t> </a:t>
            </a:r>
          </a:p>
          <a:p>
            <a:r>
              <a:rPr lang="nl-NL" baseline="0" dirty="0">
                <a:solidFill>
                  <a:schemeClr val="accent3">
                    <a:lumMod val="50000"/>
                  </a:schemeClr>
                </a:solidFill>
              </a:rPr>
              <a:t>Afbeelding 2: Wereldrecord bierkrat brug door TU (Eindhoven). Ja formaat is </a:t>
            </a:r>
            <a:r>
              <a:rPr lang="nl-NL" dirty="0"/>
              <a:t>&gt;</a:t>
            </a:r>
            <a:r>
              <a:rPr lang="nl-NL" dirty="0">
                <a:solidFill>
                  <a:schemeClr val="accent3">
                    <a:lumMod val="50000"/>
                  </a:schemeClr>
                </a:solidFill>
              </a:rPr>
              <a:t>2m²</a:t>
            </a:r>
            <a:r>
              <a:rPr lang="nl-NL" baseline="-25000" dirty="0">
                <a:solidFill>
                  <a:schemeClr val="accent3">
                    <a:lumMod val="50000"/>
                  </a:schemeClr>
                </a:solidFill>
              </a:rPr>
              <a:t> </a:t>
            </a:r>
          </a:p>
          <a:p>
            <a:r>
              <a:rPr lang="nl-NL" baseline="0" dirty="0"/>
              <a:t>Afbeelding 3: Marktkraam. Nee formaat is </a:t>
            </a:r>
            <a:r>
              <a:rPr lang="nl-NL" dirty="0"/>
              <a:t>&gt;</a:t>
            </a:r>
            <a:r>
              <a:rPr lang="nl-NL" dirty="0">
                <a:solidFill>
                  <a:schemeClr val="accent3">
                    <a:lumMod val="50000"/>
                  </a:schemeClr>
                </a:solidFill>
              </a:rPr>
              <a:t>2m²</a:t>
            </a:r>
            <a:r>
              <a:rPr lang="nl-NL" baseline="-25000" dirty="0">
                <a:solidFill>
                  <a:schemeClr val="accent3">
                    <a:lumMod val="50000"/>
                  </a:schemeClr>
                </a:solidFill>
              </a:rPr>
              <a:t> </a:t>
            </a:r>
            <a:r>
              <a:rPr lang="nl-NL" baseline="0" dirty="0"/>
              <a:t> maar is niet plaatsgebonden. Tenzij langer dan 31 dagen op dezelfde locatie (zoals de kraampjes in Den Bosch) </a:t>
            </a:r>
            <a:br>
              <a:rPr lang="nl-NL" baseline="0" dirty="0"/>
            </a:br>
            <a:r>
              <a:rPr lang="nl-NL" baseline="0" dirty="0"/>
              <a:t>Afbeelding 4: De postbus. Nee formaat is &lt;</a:t>
            </a:r>
            <a:r>
              <a:rPr lang="nl-NL" dirty="0">
                <a:solidFill>
                  <a:schemeClr val="accent3">
                    <a:lumMod val="50000"/>
                  </a:schemeClr>
                </a:solidFill>
              </a:rPr>
              <a:t>2m² </a:t>
            </a:r>
          </a:p>
          <a:p>
            <a:r>
              <a:rPr lang="nl-NL" baseline="0" dirty="0"/>
              <a:t>Afbeelding 5: Het afdakje. Nee formaat is &lt;</a:t>
            </a:r>
            <a:r>
              <a:rPr lang="nl-NL" dirty="0">
                <a:solidFill>
                  <a:schemeClr val="accent3">
                    <a:lumMod val="50000"/>
                  </a:schemeClr>
                </a:solidFill>
              </a:rPr>
              <a:t>2m²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solidFill>
                  <a:schemeClr val="accent3">
                    <a:lumMod val="50000"/>
                  </a:schemeClr>
                </a:solidFill>
              </a:rPr>
              <a:t>Afbeelding 6: De windmolen. Ja formaat is </a:t>
            </a:r>
            <a:r>
              <a:rPr lang="nl-NL" dirty="0"/>
              <a:t>&gt;</a:t>
            </a:r>
            <a:r>
              <a:rPr lang="nl-NL" dirty="0">
                <a:solidFill>
                  <a:schemeClr val="accent3">
                    <a:lumMod val="50000"/>
                  </a:schemeClr>
                </a:solidFill>
              </a:rPr>
              <a:t>2m²</a:t>
            </a:r>
            <a:r>
              <a:rPr lang="nl-NL" baseline="-25000" dirty="0">
                <a:solidFill>
                  <a:schemeClr val="accent3">
                    <a:lumMod val="50000"/>
                  </a:schemeClr>
                </a:solidFill>
              </a:rPr>
              <a:t> </a:t>
            </a:r>
            <a:br>
              <a:rPr lang="nl-NL" baseline="-25000" dirty="0">
                <a:solidFill>
                  <a:schemeClr val="accent3">
                    <a:lumMod val="50000"/>
                  </a:schemeClr>
                </a:solidFill>
              </a:rPr>
            </a:br>
            <a:r>
              <a:rPr lang="nl-NL" baseline="0" dirty="0">
                <a:solidFill>
                  <a:schemeClr val="accent3">
                    <a:lumMod val="50000"/>
                  </a:schemeClr>
                </a:solidFill>
              </a:rPr>
              <a:t>Afbeelding 7: Gigantische zandsculptuur. Nee, materiaal keuze. (zand)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solidFill>
                  <a:schemeClr val="accent3">
                    <a:lumMod val="50000"/>
                  </a:schemeClr>
                </a:solidFill>
              </a:rPr>
              <a:t>Afbeelding 8: </a:t>
            </a:r>
            <a:r>
              <a:rPr lang="nl-NL" baseline="-25000" dirty="0">
                <a:solidFill>
                  <a:schemeClr val="accent3">
                    <a:lumMod val="50000"/>
                  </a:schemeClr>
                </a:solidFill>
              </a:rPr>
              <a:t> </a:t>
            </a:r>
            <a:r>
              <a:rPr lang="nl-NL" baseline="0" dirty="0">
                <a:solidFill>
                  <a:schemeClr val="accent3">
                    <a:lumMod val="50000"/>
                  </a:schemeClr>
                </a:solidFill>
              </a:rPr>
              <a:t>Het tuinhuisje. Ja formaat is </a:t>
            </a:r>
            <a:r>
              <a:rPr lang="nl-NL" dirty="0"/>
              <a:t>&gt;</a:t>
            </a:r>
            <a:r>
              <a:rPr lang="nl-NL" dirty="0">
                <a:solidFill>
                  <a:schemeClr val="accent3">
                    <a:lumMod val="50000"/>
                  </a:schemeClr>
                </a:solidFill>
              </a:rPr>
              <a:t>2m²</a:t>
            </a:r>
            <a:r>
              <a:rPr lang="nl-NL" baseline="-25000" dirty="0">
                <a:solidFill>
                  <a:schemeClr val="accent3">
                    <a:lumMod val="50000"/>
                  </a:schemeClr>
                </a:solidFill>
              </a:rPr>
              <a:t>  </a:t>
            </a:r>
            <a:r>
              <a:rPr lang="nl-NL" baseline="0" dirty="0">
                <a:solidFill>
                  <a:schemeClr val="accent3">
                    <a:lumMod val="50000"/>
                  </a:schemeClr>
                </a:solidFill>
              </a:rPr>
              <a:t>Telt zelfs als gebouw!</a:t>
            </a:r>
            <a:r>
              <a:rPr lang="nl-NL" baseline="-25000" dirty="0">
                <a:solidFill>
                  <a:schemeClr val="accent3">
                    <a:lumMod val="50000"/>
                  </a:schemeClr>
                </a:solidFill>
              </a:rPr>
              <a:t> </a:t>
            </a:r>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29</a:t>
            </a:fld>
            <a:endParaRPr lang="en-GB"/>
          </a:p>
        </p:txBody>
      </p:sp>
    </p:spTree>
    <p:extLst>
      <p:ext uri="{BB962C8B-B14F-4D97-AF65-F5344CB8AC3E}">
        <p14:creationId xmlns:p14="http://schemas.microsoft.com/office/powerpoint/2010/main" val="300866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a:t>
            </a:fld>
            <a:endParaRPr lang="en-GB"/>
          </a:p>
        </p:txBody>
      </p:sp>
    </p:spTree>
    <p:extLst>
      <p:ext uri="{BB962C8B-B14F-4D97-AF65-F5344CB8AC3E}">
        <p14:creationId xmlns:p14="http://schemas.microsoft.com/office/powerpoint/2010/main" val="2571605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AMvB algemene maatregel van Bestuur</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30</a:t>
            </a:fld>
            <a:endParaRPr lang="en-GB"/>
          </a:p>
        </p:txBody>
      </p:sp>
    </p:spTree>
    <p:extLst>
      <p:ext uri="{BB962C8B-B14F-4D97-AF65-F5344CB8AC3E}">
        <p14:creationId xmlns:p14="http://schemas.microsoft.com/office/powerpoint/2010/main" val="589669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3A3A3A"/>
                </a:solidFill>
                <a:effectLst/>
                <a:latin typeface="Arial" panose="020B0604020202020204" pitchFamily="34" charset="0"/>
              </a:rPr>
              <a:t>Bouwvoorschriften</a:t>
            </a:r>
            <a:r>
              <a:rPr lang="nl-NL" b="0" i="0" dirty="0">
                <a:solidFill>
                  <a:srgbClr val="3A3A3A"/>
                </a:solidFill>
                <a:effectLst/>
                <a:latin typeface="Arial" panose="020B0604020202020204" pitchFamily="34" charset="0"/>
              </a:rPr>
              <a:t> of </a:t>
            </a:r>
            <a:r>
              <a:rPr lang="nl-NL" b="1" i="0" dirty="0">
                <a:solidFill>
                  <a:srgbClr val="3A3A3A"/>
                </a:solidFill>
                <a:effectLst/>
                <a:latin typeface="Arial" panose="020B0604020202020204" pitchFamily="34" charset="0"/>
              </a:rPr>
              <a:t>bouwverordeningen</a:t>
            </a:r>
            <a:r>
              <a:rPr lang="nl-NL" b="0" i="0" dirty="0">
                <a:solidFill>
                  <a:srgbClr val="3A3A3A"/>
                </a:solidFill>
                <a:effectLst/>
                <a:latin typeface="Arial" panose="020B0604020202020204" pitchFamily="34" charset="0"/>
              </a:rPr>
              <a:t> zijn documenten waarin de regelgeving is beschreven met betrekking tot het gebruik, het bouwen, verbouwen en slopen van bouwwerken zoals woningen, utiliteit en industriële panden. De regelgeving die in bouwverordeningen en bouwschriften is genoteerd is over het algemeen afkomstig van de gemeente. </a:t>
            </a:r>
            <a:br>
              <a:rPr lang="nl-NL" b="0" i="0" dirty="0">
                <a:solidFill>
                  <a:srgbClr val="3A3A3A"/>
                </a:solidFill>
                <a:effectLst/>
                <a:latin typeface="Arial" panose="020B0604020202020204" pitchFamily="34" charset="0"/>
              </a:rPr>
            </a:br>
            <a:endParaRPr lang="nl-NL" b="0" i="0" dirty="0">
              <a:solidFill>
                <a:srgbClr val="3A3A3A"/>
              </a:solidFill>
              <a:effectLst/>
              <a:latin typeface="Arial" panose="020B0604020202020204" pitchFamily="34" charset="0"/>
            </a:endParaRPr>
          </a:p>
          <a:p>
            <a:pPr algn="l"/>
            <a:r>
              <a:rPr lang="nl-NL" b="0" i="0" dirty="0">
                <a:solidFill>
                  <a:srgbClr val="3A3A3A"/>
                </a:solidFill>
                <a:effectLst/>
                <a:latin typeface="Arial" panose="020B0604020202020204" pitchFamily="34" charset="0"/>
              </a:rPr>
              <a:t>Voordat men een gebouw mag laten bouwen heeft men daarvoor een vergunning nodig, dit is de zogenoemde bouwvergunning. Een bouwvergunning wordt pas verstrekt als aan een aantal voorwaarden is voldaan. Een belangrijke voorwaarde is bijvoorbeeld dat men zich gaat houden aan de regels die opgesteld zijn in de bouwverordening of het bouwvoorschrift. Hierin kunnen aspecten aan de orde komen zoals brandveiligheidsinstallaties.</a:t>
            </a:r>
          </a:p>
          <a:p>
            <a:pPr algn="l"/>
            <a:r>
              <a:rPr lang="nl-NL" b="0" i="0" dirty="0">
                <a:solidFill>
                  <a:srgbClr val="3A3A3A"/>
                </a:solidFill>
                <a:effectLst/>
                <a:latin typeface="Arial" panose="020B0604020202020204" pitchFamily="34" charset="0"/>
              </a:rPr>
              <a:t>Een bouwverordening bevat daarnaast verschillende andere eisen zoals regels met betrekking tot het gebruik van het gebouw. Ook de eventuele richtlijnen voor het slopen van gebouwen is vastgelegd in de bouwverordening. De Vereniging van Nederlandse Gemeenten (VNG) heeft in 1992 een Modelbouwverordening opgesteld. Deze dient als uitgangspunt voor de bouwverordeningen die door de gemeenten in Nederland lokaal worden opgesteld.</a:t>
            </a:r>
            <a:br>
              <a:rPr lang="nl-NL" b="0" i="0" dirty="0">
                <a:solidFill>
                  <a:srgbClr val="3A3A3A"/>
                </a:solidFill>
                <a:effectLst/>
                <a:latin typeface="Arial" panose="020B0604020202020204" pitchFamily="34" charset="0"/>
              </a:rPr>
            </a:br>
            <a:endParaRPr lang="nl-NL" b="0" i="0" dirty="0">
              <a:solidFill>
                <a:srgbClr val="3A3A3A"/>
              </a:solidFill>
              <a:effectLst/>
              <a:latin typeface="Arial" panose="020B0604020202020204" pitchFamily="34" charset="0"/>
            </a:endParaRPr>
          </a:p>
          <a:p>
            <a:pPr algn="l"/>
            <a:r>
              <a:rPr lang="nl-NL" b="1" i="0" dirty="0">
                <a:solidFill>
                  <a:srgbClr val="3A3A3A"/>
                </a:solidFill>
                <a:effectLst/>
                <a:latin typeface="Arial" panose="020B0604020202020204" pitchFamily="34" charset="0"/>
              </a:rPr>
              <a:t>De Woningwet</a:t>
            </a:r>
            <a:br>
              <a:rPr lang="nl-NL" b="1" i="0" dirty="0">
                <a:solidFill>
                  <a:srgbClr val="3A3A3A"/>
                </a:solidFill>
                <a:effectLst/>
                <a:latin typeface="Arial" panose="020B0604020202020204" pitchFamily="34" charset="0"/>
              </a:rPr>
            </a:br>
            <a:r>
              <a:rPr lang="nl-NL" b="0" i="0" dirty="0">
                <a:solidFill>
                  <a:srgbClr val="3A3A3A"/>
                </a:solidFill>
                <a:effectLst/>
                <a:latin typeface="Arial" panose="020B0604020202020204" pitchFamily="34" charset="0"/>
              </a:rPr>
              <a:t>De gemeenten in Nederland hebben bevoegdheid om zelf een bouwverordening vast te stellen. Dit is vastgelegd in artikel 2 van de Woningwet. Dit artikel bepaald tevens dat alle gemeenten in Nederland ook daadwerkelijk een bouwverordening moeten hebben. Alle gemeenten in Nederland hebben daarom een bouwverordening.</a:t>
            </a:r>
          </a:p>
          <a:p>
            <a:pPr algn="l"/>
            <a:r>
              <a:rPr lang="nl-NL" b="0" i="0" dirty="0">
                <a:solidFill>
                  <a:srgbClr val="3A3A3A"/>
                </a:solidFill>
                <a:effectLst/>
                <a:latin typeface="Arial" panose="020B0604020202020204" pitchFamily="34" charset="0"/>
              </a:rPr>
              <a:t>In artikel 1b lid 1 van de Woningwet is vastgelegd dat het in Nederland verboden is om een gebouw of ander bouwwerk of een standplaats te bouwen als deze in strijd is met de regels die zijn opgenomen in de bouwverordening.</a:t>
            </a:r>
            <a:br>
              <a:rPr lang="nl-NL" b="0" i="0" dirty="0">
                <a:solidFill>
                  <a:srgbClr val="3A3A3A"/>
                </a:solidFill>
                <a:effectLst/>
                <a:latin typeface="Arial" panose="020B0604020202020204" pitchFamily="34" charset="0"/>
              </a:rPr>
            </a:br>
            <a:br>
              <a:rPr lang="nl-NL" b="0" i="0" dirty="0">
                <a:solidFill>
                  <a:srgbClr val="3A3A3A"/>
                </a:solidFill>
                <a:effectLst/>
                <a:latin typeface="Arial" panose="020B0604020202020204" pitchFamily="34" charset="0"/>
              </a:rPr>
            </a:br>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31</a:t>
            </a:fld>
            <a:endParaRPr lang="en-GB"/>
          </a:p>
        </p:txBody>
      </p:sp>
    </p:spTree>
    <p:extLst>
      <p:ext uri="{BB962C8B-B14F-4D97-AF65-F5344CB8AC3E}">
        <p14:creationId xmlns:p14="http://schemas.microsoft.com/office/powerpoint/2010/main" val="938306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erdana" panose="020B0604030504040204" pitchFamily="34" charset="0"/>
              </a:rPr>
              <a:t>Wat is een bouwvergunning? Een bouwvergunning was nodig om een bouwproject op te zetten of aan te passen. Bij de beoordeling of een bouwvergunning moet worden verstrekt, moet het bouwplan aan </a:t>
            </a:r>
            <a:r>
              <a:rPr lang="nl-NL" b="0" i="0" dirty="0" err="1">
                <a:solidFill>
                  <a:srgbClr val="333333"/>
                </a:solidFill>
                <a:effectLst/>
                <a:latin typeface="Verdana" panose="020B0604030504040204" pitchFamily="34" charset="0"/>
              </a:rPr>
              <a:t>getoets</a:t>
            </a:r>
            <a:r>
              <a:rPr lang="nl-NL" b="0" i="0" dirty="0">
                <a:solidFill>
                  <a:srgbClr val="333333"/>
                </a:solidFill>
                <a:effectLst/>
                <a:latin typeface="Verdana" panose="020B0604030504040204" pitchFamily="34" charset="0"/>
              </a:rPr>
              <a:t> worden op namelijk het bestemmingsplan, het Bouwbesluit, de lokale Bouwverordening en de redelijke eisen van welstand. Sinds oktober 2010 bestaat een bouwvergunning op zich niet meer en is het onderdeel geworden van de omgevingsvergunning. </a:t>
            </a:r>
            <a:br>
              <a:rPr lang="nl-NL" b="0" i="0" dirty="0">
                <a:solidFill>
                  <a:srgbClr val="84859C"/>
                </a:solidFill>
                <a:effectLst/>
                <a:latin typeface="Open Sans" panose="020B0606030504020204" pitchFamily="34" charset="0"/>
              </a:rPr>
            </a:br>
            <a:br>
              <a:rPr lang="nl-NL" b="0" i="0" dirty="0">
                <a:solidFill>
                  <a:srgbClr val="84859C"/>
                </a:solidFill>
                <a:effectLst/>
                <a:latin typeface="Open Sans" panose="020B0606030504020204" pitchFamily="34" charset="0"/>
              </a:rPr>
            </a:br>
            <a:r>
              <a:rPr lang="nl-NL" b="0" i="0" dirty="0">
                <a:solidFill>
                  <a:srgbClr val="84859C"/>
                </a:solidFill>
                <a:effectLst/>
                <a:latin typeface="Open Sans" panose="020B0606030504020204" pitchFamily="34" charset="0"/>
              </a:rPr>
              <a:t>De Wet </a:t>
            </a:r>
            <a:r>
              <a:rPr lang="nl-NL" b="0" i="0" dirty="0" err="1">
                <a:solidFill>
                  <a:srgbClr val="84859C"/>
                </a:solidFill>
                <a:effectLst/>
                <a:latin typeface="Open Sans" panose="020B0606030504020204" pitchFamily="34" charset="0"/>
              </a:rPr>
              <a:t>Bibob</a:t>
            </a:r>
            <a:r>
              <a:rPr lang="nl-NL" b="0" i="0" dirty="0">
                <a:solidFill>
                  <a:srgbClr val="84859C"/>
                </a:solidFill>
                <a:effectLst/>
                <a:latin typeface="Open Sans" panose="020B0606030504020204" pitchFamily="34" charset="0"/>
              </a:rPr>
              <a:t> heet voluit ‘Wet Bevordering Integriteitsbeoordelingen door het openbaar bestuur’.</a:t>
            </a:r>
            <a:br>
              <a:rPr lang="nl-NL" b="0" i="0" dirty="0">
                <a:solidFill>
                  <a:srgbClr val="84859C"/>
                </a:solidFill>
                <a:effectLst/>
                <a:latin typeface="Open Sans" panose="020B0606030504020204" pitchFamily="34" charset="0"/>
              </a:rPr>
            </a:br>
            <a:endParaRPr lang="nl-NL" b="0" i="0" dirty="0">
              <a:solidFill>
                <a:srgbClr val="84859C"/>
              </a:solidFill>
              <a:effectLst/>
              <a:latin typeface="Open Sans" panose="020B0606030504020204" pitchFamily="34" charset="0"/>
            </a:endParaRPr>
          </a:p>
          <a:p>
            <a:pPr algn="l"/>
            <a:r>
              <a:rPr lang="nl-NL" b="0" i="0" dirty="0">
                <a:solidFill>
                  <a:srgbClr val="84859C"/>
                </a:solidFill>
                <a:effectLst/>
                <a:latin typeface="Open Sans" panose="020B0606030504020204" pitchFamily="34" charset="0"/>
              </a:rPr>
              <a:t>Met de Wet </a:t>
            </a:r>
            <a:r>
              <a:rPr lang="nl-NL" b="0" i="0" dirty="0" err="1">
                <a:solidFill>
                  <a:srgbClr val="84859C"/>
                </a:solidFill>
                <a:effectLst/>
                <a:latin typeface="Open Sans" panose="020B0606030504020204" pitchFamily="34" charset="0"/>
              </a:rPr>
              <a:t>Bibob</a:t>
            </a:r>
            <a:r>
              <a:rPr lang="nl-NL" b="0" i="0" dirty="0">
                <a:solidFill>
                  <a:srgbClr val="84859C"/>
                </a:solidFill>
                <a:effectLst/>
                <a:latin typeface="Open Sans" panose="020B0606030504020204" pitchFamily="34" charset="0"/>
              </a:rPr>
              <a:t> wil de overheid voorkomen dat een bepaalde vergunning die zij afgeeft wordt misbruikt voor criminele activiteiten. Denk bijvoorbeeld aan de afgifte van een horecavergunning aan een café dat is opgezet om zwart geld afkomstig uit drugshandel wit te wassen. Of denk aan de afgifte van een exploitatievergunning aan een bordeel waar vrouwenhandel plaatsvindt.</a:t>
            </a:r>
          </a:p>
          <a:p>
            <a:pPr algn="l"/>
            <a:r>
              <a:rPr lang="nl-NL" b="0" i="0" dirty="0">
                <a:solidFill>
                  <a:srgbClr val="84859C"/>
                </a:solidFill>
                <a:effectLst/>
                <a:latin typeface="Open Sans" panose="020B0606030504020204" pitchFamily="34" charset="0"/>
              </a:rPr>
              <a:t>Met behulp van de Wet </a:t>
            </a:r>
            <a:r>
              <a:rPr lang="nl-NL" b="0" i="0" dirty="0" err="1">
                <a:solidFill>
                  <a:srgbClr val="84859C"/>
                </a:solidFill>
                <a:effectLst/>
                <a:latin typeface="Open Sans" panose="020B0606030504020204" pitchFamily="34" charset="0"/>
              </a:rPr>
              <a:t>Bibob</a:t>
            </a:r>
            <a:r>
              <a:rPr lang="nl-NL" b="0" i="0" dirty="0">
                <a:solidFill>
                  <a:srgbClr val="84859C"/>
                </a:solidFill>
                <a:effectLst/>
                <a:latin typeface="Open Sans" panose="020B0606030504020204" pitchFamily="34" charset="0"/>
              </a:rPr>
              <a:t> kan het bestuursorgaan (de gemeente, de provincie etc.) dat de vergunning verleent onderzoeken of de persoon ‘met wie zij zaken doet’ betrouwbaar en integer is. Als uit onderzoek blijkt dat de aanvrager van de vergunning (of subsidie) verdacht wordt van betrokkenheid bij criminele activiteiten, zal de overheid de gevraagde vergunning niet afgeven of een reeds verleende vergunning intrekken.</a:t>
            </a:r>
            <a:br>
              <a:rPr lang="nl-NL" b="0" i="0" dirty="0">
                <a:solidFill>
                  <a:srgbClr val="84859C"/>
                </a:solidFill>
                <a:effectLst/>
                <a:latin typeface="Open Sans" panose="020B0606030504020204" pitchFamily="34" charset="0"/>
              </a:rPr>
            </a:br>
            <a:br>
              <a:rPr lang="nl-NL" b="0" i="0" dirty="0">
                <a:solidFill>
                  <a:srgbClr val="84859C"/>
                </a:solidFill>
                <a:effectLst/>
                <a:latin typeface="Open Sans" panose="020B0606030504020204" pitchFamily="34" charset="0"/>
              </a:rPr>
            </a:br>
            <a:r>
              <a:rPr lang="nl-NL" b="0" i="0" dirty="0">
                <a:solidFill>
                  <a:srgbClr val="84859C"/>
                </a:solidFill>
                <a:effectLst/>
                <a:latin typeface="Open Sans" panose="020B0606030504020204" pitchFamily="34" charset="0"/>
              </a:rPr>
              <a:t>Natuurlijk is dit heel moeilijk, en niet iedereen zul je eruit filteren maar. Maar zo af en toe kun je jezelf wel afvragen of sommige </a:t>
            </a:r>
            <a:r>
              <a:rPr lang="nl-NL" b="0" i="0" dirty="0" err="1">
                <a:solidFill>
                  <a:srgbClr val="84859C"/>
                </a:solidFill>
                <a:effectLst/>
                <a:latin typeface="Open Sans" panose="020B0606030504020204" pitchFamily="34" charset="0"/>
              </a:rPr>
              <a:t>prakijk</a:t>
            </a:r>
            <a:r>
              <a:rPr lang="nl-NL" b="0" i="0" dirty="0">
                <a:solidFill>
                  <a:srgbClr val="84859C"/>
                </a:solidFill>
                <a:effectLst/>
                <a:latin typeface="Open Sans" panose="020B0606030504020204" pitchFamily="34" charset="0"/>
              </a:rPr>
              <a:t> geen witwas praktijken zijn.</a:t>
            </a:r>
            <a:br>
              <a:rPr lang="nl-NL" b="0" i="0" dirty="0">
                <a:solidFill>
                  <a:srgbClr val="84859C"/>
                </a:solidFill>
                <a:effectLst/>
                <a:latin typeface="Open Sans" panose="020B0606030504020204" pitchFamily="34" charset="0"/>
              </a:rPr>
            </a:br>
            <a:r>
              <a:rPr lang="nl-NL" b="0" i="0" dirty="0">
                <a:solidFill>
                  <a:srgbClr val="84859C"/>
                </a:solidFill>
                <a:effectLst/>
                <a:latin typeface="Open Sans" panose="020B0606030504020204" pitchFamily="34" charset="0"/>
              </a:rPr>
              <a:t>Zoals bijvoorbeeld in Blerick (Dorp waar ik woon, ‘’tuig-</a:t>
            </a:r>
            <a:r>
              <a:rPr lang="nl-NL" b="0" i="0" dirty="0" err="1">
                <a:solidFill>
                  <a:srgbClr val="84859C"/>
                </a:solidFill>
                <a:effectLst/>
                <a:latin typeface="Open Sans" panose="020B0606030504020204" pitchFamily="34" charset="0"/>
              </a:rPr>
              <a:t>city</a:t>
            </a:r>
            <a:r>
              <a:rPr lang="nl-NL" b="0" i="0" dirty="0">
                <a:solidFill>
                  <a:srgbClr val="84859C"/>
                </a:solidFill>
                <a:effectLst/>
                <a:latin typeface="Open Sans" panose="020B0606030504020204" pitchFamily="34" charset="0"/>
              </a:rPr>
              <a:t>’’) Zijn die 19 verschillende kappers binnen een straal van 3KM van elkaar echt allemaal ook kappers? Zo ja? </a:t>
            </a:r>
            <a:r>
              <a:rPr lang="nl-NL" b="1" i="0" dirty="0">
                <a:solidFill>
                  <a:srgbClr val="84859C"/>
                </a:solidFill>
                <a:effectLst/>
                <a:latin typeface="Open Sans" panose="020B0606030504020204" pitchFamily="34" charset="0"/>
              </a:rPr>
              <a:t>WAAROM!? </a:t>
            </a:r>
          </a:p>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32</a:t>
            </a:fld>
            <a:endParaRPr lang="en-GB"/>
          </a:p>
        </p:txBody>
      </p:sp>
    </p:spTree>
    <p:extLst>
      <p:ext uri="{BB962C8B-B14F-4D97-AF65-F5344CB8AC3E}">
        <p14:creationId xmlns:p14="http://schemas.microsoft.com/office/powerpoint/2010/main" val="3556136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erdana" panose="020B0604030504040204" pitchFamily="34" charset="0"/>
              </a:rPr>
              <a:t>Wat is vergunningsvrij bouwen?</a:t>
            </a:r>
            <a:br>
              <a:rPr lang="nl-NL" b="0" i="0" dirty="0">
                <a:solidFill>
                  <a:srgbClr val="333333"/>
                </a:solidFill>
                <a:effectLst/>
                <a:latin typeface="Verdana" panose="020B0604030504040204" pitchFamily="34" charset="0"/>
              </a:rPr>
            </a:br>
            <a:br>
              <a:rPr lang="nl-NL" dirty="0"/>
            </a:br>
            <a:r>
              <a:rPr lang="nl-NL" b="0" i="0" dirty="0">
                <a:solidFill>
                  <a:srgbClr val="333333"/>
                </a:solidFill>
                <a:effectLst/>
                <a:latin typeface="Verdana" panose="020B0604030504040204" pitchFamily="34" charset="0"/>
              </a:rPr>
              <a:t>Niet voor elke klus heb je een omgevingsvergunning nodig, soms kun je vergunningsvrij bouwen. Dit houdt in dat je voor deze klus geen vergunning nodig hebt. De regels omtrent vergunningsvrij bouwen worden in november 2014 versoepelt. Vergunningsvrij bouwen kan voorkomen bij kleine klussen, zoals het plaatsen van een schutting, onderhoud of een dakkapel aan de achterkant van uw woning. Als je vergunningsvrij mag bouwen, moet je wel voldoen aan de regels van het bouwbesluit.</a:t>
            </a:r>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33</a:t>
            </a:fld>
            <a:endParaRPr lang="en-GB"/>
          </a:p>
        </p:txBody>
      </p:sp>
    </p:spTree>
    <p:extLst>
      <p:ext uri="{BB962C8B-B14F-4D97-AF65-F5344CB8AC3E}">
        <p14:creationId xmlns:p14="http://schemas.microsoft.com/office/powerpoint/2010/main" val="2021688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545051"/>
                </a:solidFill>
                <a:effectLst/>
                <a:latin typeface="Merriweather" panose="020B0604020202020204" pitchFamily="2" charset="0"/>
              </a:rPr>
              <a:t>Het erf. In artikel 1 van bijlage II van het Besluit omgevingsrecht (</a:t>
            </a:r>
            <a:r>
              <a:rPr lang="nl-NL" b="0" i="0" dirty="0" err="1">
                <a:solidFill>
                  <a:srgbClr val="545051"/>
                </a:solidFill>
                <a:effectLst/>
                <a:latin typeface="Merriweather" panose="020B0604020202020204" pitchFamily="2" charset="0"/>
              </a:rPr>
              <a:t>Bor</a:t>
            </a:r>
            <a:r>
              <a:rPr lang="nl-NL" b="0" i="0" dirty="0">
                <a:solidFill>
                  <a:srgbClr val="545051"/>
                </a:solidFill>
                <a:effectLst/>
                <a:latin typeface="Merriweather" panose="020B0604020202020204" pitchFamily="2" charset="0"/>
              </a:rPr>
              <a:t>) is voor erf de volgende definitie </a:t>
            </a:r>
            <a:r>
              <a:rPr lang="nl-NL" b="0" i="0" dirty="0" err="1">
                <a:solidFill>
                  <a:srgbClr val="545051"/>
                </a:solidFill>
                <a:effectLst/>
                <a:latin typeface="Merriweather" panose="020B0604020202020204" pitchFamily="2" charset="0"/>
              </a:rPr>
              <a:t>opgenomen:Erf</a:t>
            </a:r>
            <a:r>
              <a:rPr lang="nl-NL" b="0" i="0" dirty="0">
                <a:solidFill>
                  <a:srgbClr val="545051"/>
                </a:solidFill>
                <a:effectLst/>
                <a:latin typeface="Merriweather" panose="020B0604020202020204" pitchFamily="2" charset="0"/>
              </a:rPr>
              <a:t>: Al dan niet bebouwd perceel of een gedeelte daarvan dat direct is gelegen bij een hoofdgebouw en dat in feitelijk opzicht is ingericht ten dienste van het gebruik van dat gebouw, en, voor zover een bestemmingsplan of een beheer verordening van toepassing is, deze die inrichting niet verbieden.</a:t>
            </a:r>
            <a:br>
              <a:rPr lang="nl-NL" b="0" i="0" dirty="0">
                <a:solidFill>
                  <a:srgbClr val="545051"/>
                </a:solidFill>
                <a:effectLst/>
                <a:latin typeface="Merriweather" panose="020B0604020202020204" pitchFamily="2" charset="0"/>
              </a:rPr>
            </a:br>
            <a:br>
              <a:rPr lang="nl-NL" b="0" i="0" dirty="0">
                <a:solidFill>
                  <a:srgbClr val="545051"/>
                </a:solidFill>
                <a:effectLst/>
                <a:latin typeface="Merriweather" panose="020B0604020202020204" pitchFamily="2" charset="0"/>
              </a:rPr>
            </a:br>
            <a:r>
              <a:rPr lang="nl-NL" b="0" i="0" dirty="0">
                <a:solidFill>
                  <a:srgbClr val="545051"/>
                </a:solidFill>
                <a:effectLst/>
                <a:latin typeface="Merriweather" panose="020B0604020202020204" pitchFamily="2" charset="0"/>
              </a:rPr>
              <a:t>Achtererf</a:t>
            </a:r>
            <a:br>
              <a:rPr lang="nl-NL" b="0" i="0" dirty="0">
                <a:solidFill>
                  <a:srgbClr val="545051"/>
                </a:solidFill>
                <a:effectLst/>
                <a:latin typeface="Merriweather" panose="020B0604020202020204" pitchFamily="2" charset="0"/>
              </a:rPr>
            </a:br>
            <a:r>
              <a:rPr lang="nl-NL" b="0" i="0" dirty="0" err="1">
                <a:solidFill>
                  <a:srgbClr val="202124"/>
                </a:solidFill>
                <a:effectLst/>
                <a:latin typeface="Google Sans Text"/>
              </a:rPr>
              <a:t>Subverdeling</a:t>
            </a:r>
            <a:r>
              <a:rPr lang="nl-NL" b="0" i="0" dirty="0">
                <a:solidFill>
                  <a:srgbClr val="202124"/>
                </a:solidFill>
                <a:effectLst/>
                <a:latin typeface="Google Sans Text"/>
              </a:rPr>
              <a:t> van het erf, gaat een heel proces overheen (zie filmpjes) </a:t>
            </a:r>
            <a:br>
              <a:rPr lang="nl-NL" b="0" i="0" dirty="0">
                <a:solidFill>
                  <a:srgbClr val="202124"/>
                </a:solidFill>
                <a:effectLst/>
                <a:latin typeface="Google Sans Text"/>
              </a:rPr>
            </a:br>
            <a:br>
              <a:rPr lang="nl-NL" b="0" i="0" dirty="0">
                <a:solidFill>
                  <a:srgbClr val="545051"/>
                </a:solidFill>
                <a:effectLst/>
                <a:latin typeface="Merriweather" panose="020B0604020202020204" pitchFamily="2" charset="0"/>
              </a:rPr>
            </a:br>
            <a:r>
              <a:rPr lang="nl-NL" b="0" i="0" dirty="0">
                <a:solidFill>
                  <a:srgbClr val="545051"/>
                </a:solidFill>
                <a:effectLst/>
                <a:latin typeface="Merriweather" panose="020B0604020202020204" pitchFamily="2" charset="0"/>
              </a:rPr>
              <a:t>Voorerf </a:t>
            </a:r>
            <a:br>
              <a:rPr lang="nl-NL" b="0" i="0" dirty="0">
                <a:solidFill>
                  <a:srgbClr val="545051"/>
                </a:solidFill>
                <a:effectLst/>
                <a:latin typeface="Merriweather" panose="020B0604020202020204" pitchFamily="2" charset="0"/>
              </a:rPr>
            </a:br>
            <a:r>
              <a:rPr lang="nl-NL" b="0" i="0" dirty="0" err="1">
                <a:solidFill>
                  <a:srgbClr val="545051"/>
                </a:solidFill>
                <a:effectLst/>
                <a:latin typeface="Merriweather" panose="020B0604020202020204" pitchFamily="2" charset="0"/>
              </a:rPr>
              <a:t>Subverdeling</a:t>
            </a:r>
            <a:r>
              <a:rPr lang="nl-NL" b="0" i="0" dirty="0">
                <a:solidFill>
                  <a:srgbClr val="545051"/>
                </a:solidFill>
                <a:effectLst/>
                <a:latin typeface="Merriweather" panose="020B0604020202020204" pitchFamily="2" charset="0"/>
              </a:rPr>
              <a:t> van het erf, gaat een heel proces overheen</a:t>
            </a:r>
            <a:br>
              <a:rPr lang="nl-NL" b="0" i="0" dirty="0">
                <a:solidFill>
                  <a:srgbClr val="545051"/>
                </a:solidFill>
                <a:effectLst/>
                <a:latin typeface="Merriweather" panose="020B0604020202020204" pitchFamily="2" charset="0"/>
              </a:rPr>
            </a:br>
            <a:br>
              <a:rPr lang="nl-NL" b="0" i="0" dirty="0">
                <a:solidFill>
                  <a:srgbClr val="545051"/>
                </a:solidFill>
                <a:effectLst/>
                <a:latin typeface="Merriweather" panose="020B0604020202020204" pitchFamily="2" charset="0"/>
              </a:rPr>
            </a:br>
            <a:r>
              <a:rPr lang="nl-NL" b="0" i="0" dirty="0">
                <a:solidFill>
                  <a:srgbClr val="545051"/>
                </a:solidFill>
                <a:effectLst/>
                <a:latin typeface="Merriweather" panose="020B0604020202020204" pitchFamily="2" charset="0"/>
              </a:rPr>
              <a:t>Hoofdgebouw (BOR)</a:t>
            </a:r>
            <a:br>
              <a:rPr lang="nl-NL" b="0" i="0" dirty="0">
                <a:solidFill>
                  <a:srgbClr val="545051"/>
                </a:solidFill>
                <a:effectLst/>
                <a:latin typeface="Merriweather" panose="020B0604020202020204" pitchFamily="2" charset="0"/>
              </a:rPr>
            </a:br>
            <a:r>
              <a:rPr lang="nl-NL" b="0" i="0" dirty="0">
                <a:solidFill>
                  <a:srgbClr val="202124"/>
                </a:solidFill>
                <a:effectLst/>
                <a:latin typeface="Google Sans Text"/>
              </a:rPr>
              <a:t>Artikel 1.33 luidt: "</a:t>
            </a:r>
            <a:r>
              <a:rPr lang="nl-NL" b="1" i="0" dirty="0">
                <a:solidFill>
                  <a:srgbClr val="202124"/>
                </a:solidFill>
                <a:effectLst/>
                <a:latin typeface="Google Sans Text"/>
              </a:rPr>
              <a:t>hoofdgebouw</a:t>
            </a:r>
            <a:r>
              <a:rPr lang="nl-NL" b="0" i="0" dirty="0">
                <a:solidFill>
                  <a:srgbClr val="202124"/>
                </a:solidFill>
                <a:effectLst/>
                <a:latin typeface="Google Sans Text"/>
              </a:rPr>
              <a:t>: een gebouw dat op een bouwperceel door zijn constructie of afmetingen, dan wel gelet op de bestemming als het belangrijkste bouwwerk valt aan te merken.“</a:t>
            </a:r>
            <a:br>
              <a:rPr lang="nl-NL" b="0" i="0" dirty="0">
                <a:solidFill>
                  <a:srgbClr val="202124"/>
                </a:solidFill>
                <a:effectLst/>
                <a:latin typeface="Google Sans Text"/>
              </a:rPr>
            </a:br>
            <a:br>
              <a:rPr lang="nl-NL" b="0" i="0" dirty="0">
                <a:solidFill>
                  <a:srgbClr val="202124"/>
                </a:solidFill>
                <a:effectLst/>
                <a:latin typeface="Google Sans Text"/>
              </a:rPr>
            </a:br>
            <a:r>
              <a:rPr lang="nl-NL" b="0" i="0" dirty="0">
                <a:solidFill>
                  <a:srgbClr val="202124"/>
                </a:solidFill>
                <a:effectLst/>
                <a:latin typeface="Google Sans Text"/>
              </a:rPr>
              <a:t>Bijbehorend bouwwerk (BOR)</a:t>
            </a:r>
            <a:br>
              <a:rPr lang="nl-NL" b="0" i="0" dirty="0">
                <a:solidFill>
                  <a:srgbClr val="202124"/>
                </a:solidFill>
                <a:effectLst/>
                <a:latin typeface="Google Sans Text"/>
              </a:rPr>
            </a:br>
            <a:r>
              <a:rPr lang="nl-NL" b="0" i="0" dirty="0">
                <a:solidFill>
                  <a:srgbClr val="202124"/>
                </a:solidFill>
                <a:effectLst/>
                <a:latin typeface="Google Sans Text"/>
              </a:rPr>
              <a:t>"</a:t>
            </a:r>
            <a:r>
              <a:rPr lang="nl-NL" b="1" i="0" dirty="0">
                <a:solidFill>
                  <a:srgbClr val="202124"/>
                </a:solidFill>
                <a:effectLst/>
                <a:latin typeface="Google Sans Text"/>
              </a:rPr>
              <a:t>bijbehorend bouwwerk</a:t>
            </a:r>
            <a:r>
              <a:rPr lang="nl-NL" b="0" i="0" dirty="0">
                <a:solidFill>
                  <a:srgbClr val="202124"/>
                </a:solidFill>
                <a:effectLst/>
                <a:latin typeface="Google Sans Text"/>
              </a:rPr>
              <a:t>: uitbreiding van een hoofdgebouw dan wel functioneel met een zich op hetzelfde perceel bevindend hoofdgebouw verbonden, daar al dan niet tegen aangebouwd gebouw, of ander </a:t>
            </a:r>
            <a:r>
              <a:rPr lang="nl-NL" b="1" i="0" dirty="0">
                <a:solidFill>
                  <a:srgbClr val="202124"/>
                </a:solidFill>
                <a:effectLst/>
                <a:latin typeface="Google Sans Text"/>
              </a:rPr>
              <a:t>bouwwerk</a:t>
            </a:r>
            <a:r>
              <a:rPr lang="nl-NL" b="0" i="0" dirty="0">
                <a:solidFill>
                  <a:srgbClr val="202124"/>
                </a:solidFill>
                <a:effectLst/>
                <a:latin typeface="Google Sans Text"/>
              </a:rPr>
              <a:t>, met een dak."</a:t>
            </a:r>
            <a:endParaRPr lang="nl-NL" b="0" i="0" dirty="0">
              <a:solidFill>
                <a:srgbClr val="545051"/>
              </a:solidFill>
              <a:effectLst/>
              <a:latin typeface="Merriweather" panose="020B0604020202020204" pitchFamily="2"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34</a:t>
            </a:fld>
            <a:endParaRPr lang="en-GB"/>
          </a:p>
        </p:txBody>
      </p:sp>
    </p:spTree>
    <p:extLst>
      <p:ext uri="{BB962C8B-B14F-4D97-AF65-F5344CB8AC3E}">
        <p14:creationId xmlns:p14="http://schemas.microsoft.com/office/powerpoint/2010/main" val="4188008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02124"/>
                </a:solidFill>
                <a:effectLst/>
                <a:latin typeface="Google Sans Text"/>
              </a:rPr>
              <a:t>Een </a:t>
            </a:r>
            <a:r>
              <a:rPr lang="nl-NL" b="1" i="0" dirty="0">
                <a:solidFill>
                  <a:srgbClr val="202124"/>
                </a:solidFill>
                <a:effectLst/>
                <a:latin typeface="Google Sans Text"/>
              </a:rPr>
              <a:t>pergola</a:t>
            </a:r>
            <a:r>
              <a:rPr lang="nl-NL" b="0" i="0" dirty="0">
                <a:solidFill>
                  <a:srgbClr val="202124"/>
                </a:solidFill>
                <a:effectLst/>
                <a:latin typeface="Google Sans Text"/>
              </a:rPr>
              <a:t> wordt gezien als tuinmeubilair, zie de toelichting op artikel 2, onderdeel 10 van bijlage II van het Besluit omgevingsrecht ( </a:t>
            </a:r>
            <a:r>
              <a:rPr lang="nl-NL" b="0" i="0" dirty="0" err="1">
                <a:solidFill>
                  <a:srgbClr val="202124"/>
                </a:solidFill>
                <a:effectLst/>
                <a:latin typeface="Google Sans Text"/>
              </a:rPr>
              <a:t>Bor</a:t>
            </a:r>
            <a:r>
              <a:rPr lang="nl-NL" b="0" i="0" dirty="0">
                <a:solidFill>
                  <a:srgbClr val="202124"/>
                </a:solidFill>
                <a:effectLst/>
                <a:latin typeface="Google Sans Text"/>
              </a:rPr>
              <a:t> ). Tot een hoogte van 2,5 meter is tuinmeubilair </a:t>
            </a:r>
            <a:r>
              <a:rPr lang="nl-NL" b="1" i="0" dirty="0" err="1">
                <a:solidFill>
                  <a:srgbClr val="202124"/>
                </a:solidFill>
                <a:effectLst/>
                <a:latin typeface="Google Sans Text"/>
              </a:rPr>
              <a:t>vergunningvrij</a:t>
            </a:r>
            <a:r>
              <a:rPr lang="nl-NL" b="0" i="0" dirty="0">
                <a:solidFill>
                  <a:srgbClr val="202124"/>
                </a:solidFill>
                <a:effectLst/>
                <a:latin typeface="Google Sans Text"/>
              </a:rPr>
              <a:t>. Is de </a:t>
            </a:r>
            <a:r>
              <a:rPr lang="nl-NL" b="1" i="0" dirty="0">
                <a:solidFill>
                  <a:srgbClr val="202124"/>
                </a:solidFill>
                <a:effectLst/>
                <a:latin typeface="Google Sans Text"/>
              </a:rPr>
              <a:t>pergola</a:t>
            </a:r>
            <a:r>
              <a:rPr lang="nl-NL" b="0" i="0" dirty="0">
                <a:solidFill>
                  <a:srgbClr val="202124"/>
                </a:solidFill>
                <a:effectLst/>
                <a:latin typeface="Google Sans Text"/>
              </a:rPr>
              <a:t> hoger dan 2,5 meter, dan is een omgevingsvergunning voor het bouwen nodig.</a:t>
            </a:r>
            <a:br>
              <a:rPr lang="nl-NL" b="0" i="0" dirty="0">
                <a:solidFill>
                  <a:srgbClr val="202124"/>
                </a:solidFill>
                <a:effectLst/>
                <a:latin typeface="Google Sans Text"/>
              </a:rPr>
            </a:br>
            <a:r>
              <a:rPr lang="nl-NL" b="0" i="0" dirty="0">
                <a:solidFill>
                  <a:srgbClr val="202124"/>
                </a:solidFill>
                <a:effectLst/>
                <a:latin typeface="Google Sans Text"/>
              </a:rPr>
              <a:t>(WEL VERGUNNINGSVRIJ DUS) </a:t>
            </a:r>
            <a:br>
              <a:rPr lang="nl-NL" b="0" i="0" dirty="0">
                <a:solidFill>
                  <a:srgbClr val="202124"/>
                </a:solidFill>
                <a:effectLst/>
                <a:latin typeface="Google Sans Text"/>
              </a:rPr>
            </a:br>
            <a:br>
              <a:rPr lang="nl-NL" b="0" i="0" dirty="0">
                <a:solidFill>
                  <a:srgbClr val="202124"/>
                </a:solidFill>
                <a:effectLst/>
                <a:latin typeface="Google Sans Text"/>
              </a:rPr>
            </a:br>
            <a:r>
              <a:rPr lang="nl-NL" b="0" i="0" dirty="0">
                <a:solidFill>
                  <a:srgbClr val="202124"/>
                </a:solidFill>
                <a:effectLst/>
                <a:latin typeface="Google Sans Text"/>
              </a:rPr>
              <a:t>Verbouwing monumentaal pand? </a:t>
            </a:r>
            <a:br>
              <a:rPr lang="nl-NL" b="0" i="0" dirty="0">
                <a:solidFill>
                  <a:srgbClr val="202124"/>
                </a:solidFill>
                <a:effectLst/>
                <a:latin typeface="Google Sans Text"/>
              </a:rPr>
            </a:br>
            <a:r>
              <a:rPr lang="nl-NL" b="0" i="0" dirty="0">
                <a:solidFill>
                  <a:srgbClr val="202124"/>
                </a:solidFill>
                <a:effectLst/>
                <a:latin typeface="Google Sans Text"/>
              </a:rPr>
              <a:t>Nee! Dit is nooit vergunningsvrij. Je hebt hier zelfs plichten bij. Onderhoudsplicht, bescherming stads- en </a:t>
            </a:r>
            <a:r>
              <a:rPr lang="nl-NL" b="0" i="0" dirty="0" err="1">
                <a:solidFill>
                  <a:srgbClr val="202124"/>
                </a:solidFill>
                <a:effectLst/>
                <a:latin typeface="Google Sans Text"/>
              </a:rPr>
              <a:t>dorpgezicht</a:t>
            </a:r>
            <a:r>
              <a:rPr lang="nl-NL" b="0" i="0" dirty="0">
                <a:solidFill>
                  <a:srgbClr val="202124"/>
                </a:solidFill>
                <a:effectLst/>
                <a:latin typeface="Google Sans Text"/>
              </a:rPr>
              <a:t> plicht. Passend zijn binnen bestemmingsplan. </a:t>
            </a:r>
            <a:br>
              <a:rPr lang="nl-NL" b="0" i="0" dirty="0">
                <a:solidFill>
                  <a:srgbClr val="202124"/>
                </a:solidFill>
                <a:effectLst/>
                <a:latin typeface="Google Sans Text"/>
              </a:rPr>
            </a:br>
            <a:br>
              <a:rPr lang="nl-NL" b="0" i="0" dirty="0">
                <a:solidFill>
                  <a:srgbClr val="202124"/>
                </a:solidFill>
                <a:effectLst/>
                <a:latin typeface="Google Sans Text"/>
              </a:rPr>
            </a:br>
            <a:r>
              <a:rPr lang="nl-NL" b="0" i="0" dirty="0">
                <a:solidFill>
                  <a:srgbClr val="202124"/>
                </a:solidFill>
                <a:effectLst/>
                <a:latin typeface="Google Sans Text"/>
              </a:rPr>
              <a:t>Tiny house? </a:t>
            </a:r>
            <a:br>
              <a:rPr lang="nl-NL" b="0" i="0" dirty="0">
                <a:solidFill>
                  <a:srgbClr val="202124"/>
                </a:solidFill>
                <a:effectLst/>
                <a:latin typeface="Google Sans Text"/>
              </a:rPr>
            </a:br>
            <a:r>
              <a:rPr lang="nl-NL" b="0" i="0" dirty="0">
                <a:solidFill>
                  <a:srgbClr val="202124"/>
                </a:solidFill>
                <a:effectLst/>
                <a:latin typeface="Google Sans Text"/>
              </a:rPr>
              <a:t>Nee! </a:t>
            </a:r>
            <a:r>
              <a:rPr lang="nl-NL" b="0" i="0" dirty="0">
                <a:solidFill>
                  <a:srgbClr val="25292A"/>
                </a:solidFill>
                <a:effectLst/>
                <a:latin typeface="Open Sans" panose="020B0606030504020204" pitchFamily="34" charset="0"/>
              </a:rPr>
              <a:t>Voor het zetten van een vakantiewoning telt de normale regelgeving voor bijgebouwen of aanbouwen op uw eigen grond. Een bijgebouw moet bijvoorbeeld minstens een meter van de openbare ruimte worden geplaatst. Hoe groot het oppervlak van de vakantiewoning mag worden, hangt af van de grootte van het perceel en de eventuele aanwezigheid van andere bijgebouwen.</a:t>
            </a:r>
            <a:br>
              <a:rPr lang="nl-NL" b="0" i="0" dirty="0">
                <a:solidFill>
                  <a:srgbClr val="25292A"/>
                </a:solidFill>
                <a:effectLst/>
                <a:latin typeface="Open Sans" panose="020B0606030504020204" pitchFamily="34" charset="0"/>
              </a:rPr>
            </a:br>
            <a:br>
              <a:rPr lang="nl-NL" b="0" i="0" dirty="0">
                <a:solidFill>
                  <a:srgbClr val="25292A"/>
                </a:solidFill>
                <a:effectLst/>
                <a:latin typeface="Open Sans" panose="020B0606030504020204" pitchFamily="34" charset="0"/>
              </a:rPr>
            </a:br>
            <a:r>
              <a:rPr lang="nl-NL" b="0" i="0" dirty="0">
                <a:solidFill>
                  <a:srgbClr val="25292A"/>
                </a:solidFill>
                <a:effectLst/>
                <a:latin typeface="Open Sans" panose="020B0606030504020204" pitchFamily="34" charset="0"/>
              </a:rPr>
              <a:t>Een schutting? </a:t>
            </a:r>
            <a:br>
              <a:rPr lang="nl-NL" b="0" i="0" dirty="0">
                <a:solidFill>
                  <a:srgbClr val="25292A"/>
                </a:solidFill>
                <a:effectLst/>
                <a:latin typeface="Open Sans" panose="020B0606030504020204" pitchFamily="34" charset="0"/>
              </a:rPr>
            </a:br>
            <a:r>
              <a:rPr lang="nl-NL" b="0" i="0" dirty="0">
                <a:solidFill>
                  <a:srgbClr val="25292A"/>
                </a:solidFill>
                <a:effectLst/>
                <a:latin typeface="Open Sans" panose="020B0606030504020204" pitchFamily="34" charset="0"/>
              </a:rPr>
              <a:t>Ja! Valt onder de regels voor </a:t>
            </a:r>
            <a:r>
              <a:rPr lang="nl-NL" b="0" i="0" dirty="0" err="1">
                <a:solidFill>
                  <a:srgbClr val="25292A"/>
                </a:solidFill>
                <a:effectLst/>
                <a:latin typeface="Open Sans" panose="020B0606030504020204" pitchFamily="34" charset="0"/>
              </a:rPr>
              <a:t>vergunnningsvrij</a:t>
            </a:r>
            <a:r>
              <a:rPr lang="nl-NL" b="0" i="0" dirty="0">
                <a:solidFill>
                  <a:srgbClr val="25292A"/>
                </a:solidFill>
                <a:effectLst/>
                <a:latin typeface="Open Sans" panose="020B0606030504020204" pitchFamily="34" charset="0"/>
              </a:rPr>
              <a:t> bouwen. Formaat is passend en is passend op eigen </a:t>
            </a:r>
            <a:r>
              <a:rPr lang="nl-NL" b="0" i="0" dirty="0" err="1">
                <a:solidFill>
                  <a:srgbClr val="25292A"/>
                </a:solidFill>
                <a:effectLst/>
                <a:latin typeface="Open Sans" panose="020B0606030504020204" pitchFamily="34" charset="0"/>
              </a:rPr>
              <a:t>achteref</a:t>
            </a:r>
            <a:r>
              <a:rPr lang="nl-NL" b="0" i="0" dirty="0">
                <a:solidFill>
                  <a:srgbClr val="25292A"/>
                </a:solidFill>
                <a:effectLst/>
                <a:latin typeface="Open Sans" panose="020B0606030504020204" pitchFamily="34" charset="0"/>
              </a:rPr>
              <a:t>. </a:t>
            </a:r>
            <a:br>
              <a:rPr lang="nl-NL" b="0" i="0" dirty="0">
                <a:solidFill>
                  <a:srgbClr val="25292A"/>
                </a:solidFill>
                <a:effectLst/>
                <a:latin typeface="Open Sans" panose="020B0606030504020204" pitchFamily="34" charset="0"/>
              </a:rPr>
            </a:br>
            <a:br>
              <a:rPr lang="nl-NL" b="0" i="0" dirty="0">
                <a:solidFill>
                  <a:srgbClr val="25292A"/>
                </a:solidFill>
                <a:effectLst/>
                <a:latin typeface="Open Sans" panose="020B0606030504020204" pitchFamily="34" charset="0"/>
              </a:rPr>
            </a:br>
            <a:r>
              <a:rPr lang="nl-NL" b="0" i="0" dirty="0">
                <a:solidFill>
                  <a:srgbClr val="25292A"/>
                </a:solidFill>
                <a:effectLst/>
                <a:latin typeface="Open Sans" panose="020B0606030504020204" pitchFamily="34" charset="0"/>
              </a:rPr>
              <a:t>Twijfel je, mag je kijken op watmagikbouwen.nl (lekker creatief die naam of niet?) </a:t>
            </a:r>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35</a:t>
            </a:fld>
            <a:endParaRPr lang="en-GB"/>
          </a:p>
        </p:txBody>
      </p:sp>
    </p:spTree>
    <p:extLst>
      <p:ext uri="{BB962C8B-B14F-4D97-AF65-F5344CB8AC3E}">
        <p14:creationId xmlns:p14="http://schemas.microsoft.com/office/powerpoint/2010/main" val="815638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A3A3A"/>
                </a:solidFill>
                <a:effectLst/>
                <a:latin typeface="Arial" panose="020B0604020202020204" pitchFamily="34" charset="0"/>
              </a:rPr>
              <a:t>De Wet ruimtelijke ordening kent twee soorten vergunningen, namelijk de sloopvergunning (artikel 3.20 </a:t>
            </a:r>
            <a:r>
              <a:rPr lang="nl-NL" b="0" i="0" dirty="0" err="1">
                <a:solidFill>
                  <a:srgbClr val="3A3A3A"/>
                </a:solidFill>
                <a:effectLst/>
                <a:latin typeface="Arial" panose="020B0604020202020204" pitchFamily="34" charset="0"/>
              </a:rPr>
              <a:t>Wro</a:t>
            </a:r>
            <a:r>
              <a:rPr lang="nl-NL" b="0" i="0" dirty="0">
                <a:solidFill>
                  <a:srgbClr val="3A3A3A"/>
                </a:solidFill>
                <a:effectLst/>
                <a:latin typeface="Arial" panose="020B0604020202020204" pitchFamily="34" charset="0"/>
              </a:rPr>
              <a:t>) en de aanlegvergunning (artikel 3.16 </a:t>
            </a:r>
            <a:r>
              <a:rPr lang="nl-NL" b="0" i="0" dirty="0" err="1">
                <a:solidFill>
                  <a:srgbClr val="3A3A3A"/>
                </a:solidFill>
                <a:effectLst/>
                <a:latin typeface="Arial" panose="020B0604020202020204" pitchFamily="34" charset="0"/>
              </a:rPr>
              <a:t>Wro</a:t>
            </a:r>
            <a:r>
              <a:rPr lang="nl-NL" b="0" i="0" dirty="0">
                <a:solidFill>
                  <a:srgbClr val="3A3A3A"/>
                </a:solidFill>
                <a:effectLst/>
                <a:latin typeface="Arial" panose="020B0604020202020204" pitchFamily="34" charset="0"/>
              </a:rPr>
              <a:t>). Al heet dit tegenwoordig aanleggen / wijzigen werk. </a:t>
            </a:r>
            <a:br>
              <a:rPr lang="nl-NL" b="0" i="0" dirty="0">
                <a:solidFill>
                  <a:srgbClr val="3A3A3A"/>
                </a:solidFill>
                <a:effectLst/>
                <a:latin typeface="Arial" panose="020B0604020202020204" pitchFamily="34" charset="0"/>
              </a:rPr>
            </a:br>
            <a:br>
              <a:rPr lang="nl-NL" b="0" i="0" dirty="0">
                <a:solidFill>
                  <a:srgbClr val="3A3A3A"/>
                </a:solidFill>
                <a:effectLst/>
                <a:latin typeface="Arial" panose="020B0604020202020204" pitchFamily="34" charset="0"/>
              </a:rPr>
            </a:br>
            <a:r>
              <a:rPr lang="nl-NL" b="0" i="0" dirty="0">
                <a:solidFill>
                  <a:srgbClr val="3A3A3A"/>
                </a:solidFill>
                <a:effectLst/>
                <a:latin typeface="Arial" panose="020B0604020202020204" pitchFamily="34" charset="0"/>
              </a:rPr>
              <a:t>Bij een bestemmingsplan kan worden bepaald dat het verboden is binnen een (bij het plan aan te geven) gebied bepaalde werken die geen bouwwerken zijn of bepaalde werkzaamheden uit te voeren zonder vergunning van burgemeester en wethouders. In de voorschriften van een bestemmingsplan is dus aangegeven wanneer een aanlegvergunning nodig is. Zoals gezegd is geen aanlegvergunning vereist voor het realiseren van (</a:t>
            </a:r>
            <a:r>
              <a:rPr lang="nl-NL" b="0" i="0" dirty="0" err="1">
                <a:solidFill>
                  <a:srgbClr val="3A3A3A"/>
                </a:solidFill>
                <a:effectLst/>
                <a:latin typeface="Arial" panose="020B0604020202020204" pitchFamily="34" charset="0"/>
              </a:rPr>
              <a:t>bouwvergunningplichtige</a:t>
            </a:r>
            <a:r>
              <a:rPr lang="nl-NL" b="0" i="0" dirty="0">
                <a:solidFill>
                  <a:srgbClr val="3A3A3A"/>
                </a:solidFill>
                <a:effectLst/>
                <a:latin typeface="Arial" panose="020B0604020202020204" pitchFamily="34" charset="0"/>
              </a:rPr>
              <a:t>) bouwwerken, aangezien daarvoor een bouwvergunningstelsel in het leven is geroepen.</a:t>
            </a:r>
            <a:br>
              <a:rPr lang="nl-NL" b="0" i="0" dirty="0">
                <a:solidFill>
                  <a:srgbClr val="3A3A3A"/>
                </a:solidFill>
                <a:effectLst/>
                <a:latin typeface="Arial" panose="020B0604020202020204" pitchFamily="34" charset="0"/>
              </a:rPr>
            </a:br>
            <a:br>
              <a:rPr lang="nl-NL" b="0" i="0" dirty="0">
                <a:solidFill>
                  <a:srgbClr val="3A3A3A"/>
                </a:solidFill>
                <a:effectLst/>
                <a:latin typeface="Arial" panose="020B0604020202020204" pitchFamily="34" charset="0"/>
              </a:rPr>
            </a:br>
            <a:r>
              <a:rPr lang="nl-NL" b="0" i="0" dirty="0">
                <a:solidFill>
                  <a:srgbClr val="3A3A3A"/>
                </a:solidFill>
                <a:effectLst/>
                <a:latin typeface="Arial" panose="020B0604020202020204" pitchFamily="34" charset="0"/>
              </a:rPr>
              <a:t>Wil je checken of je een vergunning moet aanvragen kun je dit doen op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36</a:t>
            </a:fld>
            <a:endParaRPr lang="en-GB"/>
          </a:p>
        </p:txBody>
      </p:sp>
    </p:spTree>
    <p:extLst>
      <p:ext uri="{BB962C8B-B14F-4D97-AF65-F5344CB8AC3E}">
        <p14:creationId xmlns:p14="http://schemas.microsoft.com/office/powerpoint/2010/main" val="3396655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A3A3A"/>
                </a:solidFill>
                <a:effectLst/>
                <a:latin typeface="Arial" panose="020B0604020202020204" pitchFamily="34" charset="0"/>
              </a:rPr>
              <a:t>De Wet ruimtelijke ordening kent twee soorten vergunningen, namelijk de sloopvergunning (artikel 3.20 </a:t>
            </a:r>
            <a:r>
              <a:rPr lang="nl-NL" b="0" i="0" dirty="0" err="1">
                <a:solidFill>
                  <a:srgbClr val="3A3A3A"/>
                </a:solidFill>
                <a:effectLst/>
                <a:latin typeface="Arial" panose="020B0604020202020204" pitchFamily="34" charset="0"/>
              </a:rPr>
              <a:t>Wro</a:t>
            </a:r>
            <a:r>
              <a:rPr lang="nl-NL" b="0" i="0" dirty="0">
                <a:solidFill>
                  <a:srgbClr val="3A3A3A"/>
                </a:solidFill>
                <a:effectLst/>
                <a:latin typeface="Arial" panose="020B0604020202020204" pitchFamily="34" charset="0"/>
              </a:rPr>
              <a:t>) en de aanlegvergunning (artikel 3.16 </a:t>
            </a:r>
            <a:r>
              <a:rPr lang="nl-NL" b="0" i="0" dirty="0" err="1">
                <a:solidFill>
                  <a:srgbClr val="3A3A3A"/>
                </a:solidFill>
                <a:effectLst/>
                <a:latin typeface="Arial" panose="020B0604020202020204" pitchFamily="34" charset="0"/>
              </a:rPr>
              <a:t>Wro</a:t>
            </a:r>
            <a:r>
              <a:rPr lang="nl-NL" b="0" i="0" dirty="0">
                <a:solidFill>
                  <a:srgbClr val="3A3A3A"/>
                </a:solidFill>
                <a:effectLst/>
                <a:latin typeface="Arial" panose="020B0604020202020204" pitchFamily="34" charset="0"/>
              </a:rPr>
              <a:t>). Al heet dit tegenwoordig aanleggen / wijzigen werk. </a:t>
            </a:r>
            <a:br>
              <a:rPr lang="nl-NL" b="0" i="0" dirty="0">
                <a:solidFill>
                  <a:srgbClr val="3A3A3A"/>
                </a:solidFill>
                <a:effectLst/>
                <a:latin typeface="Arial" panose="020B0604020202020204" pitchFamily="34" charset="0"/>
              </a:rPr>
            </a:br>
            <a:br>
              <a:rPr lang="nl-NL" b="0" i="0" dirty="0">
                <a:solidFill>
                  <a:srgbClr val="3A3A3A"/>
                </a:solidFill>
                <a:effectLst/>
                <a:latin typeface="Arial" panose="020B0604020202020204" pitchFamily="34" charset="0"/>
              </a:rPr>
            </a:br>
            <a:r>
              <a:rPr lang="nl-NL" b="0" i="0" dirty="0">
                <a:solidFill>
                  <a:srgbClr val="3A3A3A"/>
                </a:solidFill>
                <a:effectLst/>
                <a:latin typeface="Arial" panose="020B0604020202020204" pitchFamily="34" charset="0"/>
              </a:rPr>
              <a:t>Bij een bestemmingsplan kan worden bepaald dat het verboden is binnen een (bij het plan aan te geven) gebied bepaalde werken die geen bouwwerken zijn of bepaalde werkzaamheden uit te voeren zonder vergunning van burgemeester en wethouders. In de voorschriften van een bestemmingsplan is dus aangegeven wanneer een aanlegvergunning nodig is. Zoals gezegd is geen aanlegvergunning vereist voor het realiseren van (</a:t>
            </a:r>
            <a:r>
              <a:rPr lang="nl-NL" b="0" i="0" dirty="0" err="1">
                <a:solidFill>
                  <a:srgbClr val="3A3A3A"/>
                </a:solidFill>
                <a:effectLst/>
                <a:latin typeface="Arial" panose="020B0604020202020204" pitchFamily="34" charset="0"/>
              </a:rPr>
              <a:t>bouwvergunningplichtige</a:t>
            </a:r>
            <a:r>
              <a:rPr lang="nl-NL" b="0" i="0" dirty="0">
                <a:solidFill>
                  <a:srgbClr val="3A3A3A"/>
                </a:solidFill>
                <a:effectLst/>
                <a:latin typeface="Arial" panose="020B0604020202020204" pitchFamily="34" charset="0"/>
              </a:rPr>
              <a:t>) bouwwerken, aangezien daarvoor een bouwvergunningstelsel in het leven is geroepen.</a:t>
            </a:r>
            <a:br>
              <a:rPr lang="nl-NL" b="0" i="0" dirty="0">
                <a:solidFill>
                  <a:srgbClr val="3A3A3A"/>
                </a:solidFill>
                <a:effectLst/>
                <a:latin typeface="Arial" panose="020B0604020202020204" pitchFamily="34" charset="0"/>
              </a:rPr>
            </a:br>
            <a:br>
              <a:rPr lang="nl-NL" b="0" i="0" dirty="0">
                <a:solidFill>
                  <a:srgbClr val="3A3A3A"/>
                </a:solidFill>
                <a:effectLst/>
                <a:latin typeface="Arial" panose="020B0604020202020204" pitchFamily="34" charset="0"/>
              </a:rPr>
            </a:br>
            <a:r>
              <a:rPr lang="nl-NL" b="0" i="0" dirty="0">
                <a:solidFill>
                  <a:srgbClr val="3A3A3A"/>
                </a:solidFill>
                <a:effectLst/>
                <a:latin typeface="Arial" panose="020B0604020202020204" pitchFamily="34" charset="0"/>
              </a:rPr>
              <a:t>Wil je checken of je een vergunning moet aanvragen kun je dit doen op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37</a:t>
            </a:fld>
            <a:endParaRPr lang="en-GB"/>
          </a:p>
        </p:txBody>
      </p:sp>
    </p:spTree>
    <p:extLst>
      <p:ext uri="{BB962C8B-B14F-4D97-AF65-F5344CB8AC3E}">
        <p14:creationId xmlns:p14="http://schemas.microsoft.com/office/powerpoint/2010/main" val="4284773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38</a:t>
            </a:fld>
            <a:endParaRPr lang="en-GB"/>
          </a:p>
        </p:txBody>
      </p:sp>
    </p:spTree>
    <p:extLst>
      <p:ext uri="{BB962C8B-B14F-4D97-AF65-F5344CB8AC3E}">
        <p14:creationId xmlns:p14="http://schemas.microsoft.com/office/powerpoint/2010/main" val="3508979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39</a:t>
            </a:fld>
            <a:endParaRPr lang="en-GB"/>
          </a:p>
        </p:txBody>
      </p:sp>
    </p:spTree>
    <p:extLst>
      <p:ext uri="{BB962C8B-B14F-4D97-AF65-F5344CB8AC3E}">
        <p14:creationId xmlns:p14="http://schemas.microsoft.com/office/powerpoint/2010/main" val="353095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a:t>
            </a:fld>
            <a:endParaRPr lang="en-GB"/>
          </a:p>
        </p:txBody>
      </p:sp>
    </p:spTree>
    <p:extLst>
      <p:ext uri="{BB962C8B-B14F-4D97-AF65-F5344CB8AC3E}">
        <p14:creationId xmlns:p14="http://schemas.microsoft.com/office/powerpoint/2010/main" val="2571605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40</a:t>
            </a:fld>
            <a:endParaRPr lang="en-GB"/>
          </a:p>
        </p:txBody>
      </p:sp>
    </p:spTree>
    <p:extLst>
      <p:ext uri="{BB962C8B-B14F-4D97-AF65-F5344CB8AC3E}">
        <p14:creationId xmlns:p14="http://schemas.microsoft.com/office/powerpoint/2010/main" val="1304083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41</a:t>
            </a:fld>
            <a:endParaRPr lang="en-GB"/>
          </a:p>
        </p:txBody>
      </p:sp>
    </p:spTree>
    <p:extLst>
      <p:ext uri="{BB962C8B-B14F-4D97-AF65-F5344CB8AC3E}">
        <p14:creationId xmlns:p14="http://schemas.microsoft.com/office/powerpoint/2010/main" val="1305199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42</a:t>
            </a:fld>
            <a:endParaRPr lang="en-GB"/>
          </a:p>
        </p:txBody>
      </p:sp>
    </p:spTree>
    <p:extLst>
      <p:ext uri="{BB962C8B-B14F-4D97-AF65-F5344CB8AC3E}">
        <p14:creationId xmlns:p14="http://schemas.microsoft.com/office/powerpoint/2010/main" val="3430719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43</a:t>
            </a:fld>
            <a:endParaRPr lang="en-GB"/>
          </a:p>
        </p:txBody>
      </p:sp>
    </p:spTree>
    <p:extLst>
      <p:ext uri="{BB962C8B-B14F-4D97-AF65-F5344CB8AC3E}">
        <p14:creationId xmlns:p14="http://schemas.microsoft.com/office/powerpoint/2010/main" val="715800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44</a:t>
            </a:fld>
            <a:endParaRPr lang="en-GB"/>
          </a:p>
        </p:txBody>
      </p:sp>
    </p:spTree>
    <p:extLst>
      <p:ext uri="{BB962C8B-B14F-4D97-AF65-F5344CB8AC3E}">
        <p14:creationId xmlns:p14="http://schemas.microsoft.com/office/powerpoint/2010/main" val="2905181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45</a:t>
            </a:fld>
            <a:endParaRPr lang="en-GB"/>
          </a:p>
        </p:txBody>
      </p:sp>
    </p:spTree>
    <p:extLst>
      <p:ext uri="{BB962C8B-B14F-4D97-AF65-F5344CB8AC3E}">
        <p14:creationId xmlns:p14="http://schemas.microsoft.com/office/powerpoint/2010/main" val="367778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46</a:t>
            </a:fld>
            <a:endParaRPr lang="en-GB"/>
          </a:p>
        </p:txBody>
      </p:sp>
    </p:spTree>
    <p:extLst>
      <p:ext uri="{BB962C8B-B14F-4D97-AF65-F5344CB8AC3E}">
        <p14:creationId xmlns:p14="http://schemas.microsoft.com/office/powerpoint/2010/main" val="3429661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47</a:t>
            </a:fld>
            <a:endParaRPr lang="en-GB"/>
          </a:p>
        </p:txBody>
      </p:sp>
    </p:spTree>
    <p:extLst>
      <p:ext uri="{BB962C8B-B14F-4D97-AF65-F5344CB8AC3E}">
        <p14:creationId xmlns:p14="http://schemas.microsoft.com/office/powerpoint/2010/main" val="267010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48</a:t>
            </a:fld>
            <a:endParaRPr lang="en-GB"/>
          </a:p>
        </p:txBody>
      </p:sp>
    </p:spTree>
    <p:extLst>
      <p:ext uri="{BB962C8B-B14F-4D97-AF65-F5344CB8AC3E}">
        <p14:creationId xmlns:p14="http://schemas.microsoft.com/office/powerpoint/2010/main" val="1561353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49</a:t>
            </a:fld>
            <a:endParaRPr lang="en-GB"/>
          </a:p>
        </p:txBody>
      </p:sp>
    </p:spTree>
    <p:extLst>
      <p:ext uri="{BB962C8B-B14F-4D97-AF65-F5344CB8AC3E}">
        <p14:creationId xmlns:p14="http://schemas.microsoft.com/office/powerpoint/2010/main" val="371207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Belangrijk te vermelden dat het voor de burger bindend is, als burger weinig (tot geen) inbreng in</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a:t>
            </a:fld>
            <a:endParaRPr lang="en-GB"/>
          </a:p>
        </p:txBody>
      </p:sp>
    </p:spTree>
    <p:extLst>
      <p:ext uri="{BB962C8B-B14F-4D97-AF65-F5344CB8AC3E}">
        <p14:creationId xmlns:p14="http://schemas.microsoft.com/office/powerpoint/2010/main" val="2231529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50</a:t>
            </a:fld>
            <a:endParaRPr lang="en-GB"/>
          </a:p>
        </p:txBody>
      </p:sp>
    </p:spTree>
    <p:extLst>
      <p:ext uri="{BB962C8B-B14F-4D97-AF65-F5344CB8AC3E}">
        <p14:creationId xmlns:p14="http://schemas.microsoft.com/office/powerpoint/2010/main" val="2291549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51</a:t>
            </a:fld>
            <a:endParaRPr lang="en-GB"/>
          </a:p>
        </p:txBody>
      </p:sp>
    </p:spTree>
    <p:extLst>
      <p:ext uri="{BB962C8B-B14F-4D97-AF65-F5344CB8AC3E}">
        <p14:creationId xmlns:p14="http://schemas.microsoft.com/office/powerpoint/2010/main" val="3117951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52</a:t>
            </a:fld>
            <a:endParaRPr lang="en-GB"/>
          </a:p>
        </p:txBody>
      </p:sp>
    </p:spTree>
    <p:extLst>
      <p:ext uri="{BB962C8B-B14F-4D97-AF65-F5344CB8AC3E}">
        <p14:creationId xmlns:p14="http://schemas.microsoft.com/office/powerpoint/2010/main" val="3340030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53</a:t>
            </a:fld>
            <a:endParaRPr lang="en-GB"/>
          </a:p>
        </p:txBody>
      </p:sp>
    </p:spTree>
    <p:extLst>
      <p:ext uri="{BB962C8B-B14F-4D97-AF65-F5344CB8AC3E}">
        <p14:creationId xmlns:p14="http://schemas.microsoft.com/office/powerpoint/2010/main" val="2125206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A3A3A"/>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54</a:t>
            </a:fld>
            <a:endParaRPr lang="en-GB"/>
          </a:p>
        </p:txBody>
      </p:sp>
    </p:spTree>
    <p:extLst>
      <p:ext uri="{BB962C8B-B14F-4D97-AF65-F5344CB8AC3E}">
        <p14:creationId xmlns:p14="http://schemas.microsoft.com/office/powerpoint/2010/main" val="1202003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A3A3A"/>
                </a:solidFill>
                <a:effectLst/>
                <a:latin typeface="Arial" panose="020B0604020202020204" pitchFamily="34" charset="0"/>
              </a:rPr>
              <a:t>De Wet ruimtelijke ordening kent twee soorten vergunningen, namelijk de sloopvergunning (artikel 3.20 </a:t>
            </a:r>
            <a:r>
              <a:rPr lang="nl-NL" b="0" i="0" dirty="0" err="1">
                <a:solidFill>
                  <a:srgbClr val="3A3A3A"/>
                </a:solidFill>
                <a:effectLst/>
                <a:latin typeface="Arial" panose="020B0604020202020204" pitchFamily="34" charset="0"/>
              </a:rPr>
              <a:t>Wro</a:t>
            </a:r>
            <a:r>
              <a:rPr lang="nl-NL" b="0" i="0" dirty="0">
                <a:solidFill>
                  <a:srgbClr val="3A3A3A"/>
                </a:solidFill>
                <a:effectLst/>
                <a:latin typeface="Arial" panose="020B0604020202020204" pitchFamily="34" charset="0"/>
              </a:rPr>
              <a:t>) en de aanlegvergunning (artikel 3.16 </a:t>
            </a:r>
            <a:r>
              <a:rPr lang="nl-NL" b="0" i="0" dirty="0" err="1">
                <a:solidFill>
                  <a:srgbClr val="3A3A3A"/>
                </a:solidFill>
                <a:effectLst/>
                <a:latin typeface="Arial" panose="020B0604020202020204" pitchFamily="34" charset="0"/>
              </a:rPr>
              <a:t>Wro</a:t>
            </a:r>
            <a:r>
              <a:rPr lang="nl-NL" b="0" i="0" dirty="0">
                <a:solidFill>
                  <a:srgbClr val="3A3A3A"/>
                </a:solidFill>
                <a:effectLst/>
                <a:latin typeface="Arial" panose="020B0604020202020204" pitchFamily="34" charset="0"/>
              </a:rPr>
              <a:t>). Al heet dit tegenwoordig aanleggen / wijzigen werk. </a:t>
            </a:r>
            <a:br>
              <a:rPr lang="nl-NL" b="0" i="0" dirty="0">
                <a:solidFill>
                  <a:srgbClr val="3A3A3A"/>
                </a:solidFill>
                <a:effectLst/>
                <a:latin typeface="Arial" panose="020B0604020202020204" pitchFamily="34" charset="0"/>
              </a:rPr>
            </a:br>
            <a:br>
              <a:rPr lang="nl-NL" b="0" i="0" dirty="0">
                <a:solidFill>
                  <a:srgbClr val="3A3A3A"/>
                </a:solidFill>
                <a:effectLst/>
                <a:latin typeface="Arial" panose="020B0604020202020204" pitchFamily="34" charset="0"/>
              </a:rPr>
            </a:br>
            <a:r>
              <a:rPr lang="nl-NL" b="0" i="0" dirty="0">
                <a:solidFill>
                  <a:srgbClr val="3A3A3A"/>
                </a:solidFill>
                <a:effectLst/>
                <a:latin typeface="Arial" panose="020B0604020202020204" pitchFamily="34" charset="0"/>
              </a:rPr>
              <a:t>Bij een bestemmingsplan kan worden bepaald dat het verboden is binnen een (bij het plan aan te geven) gebied bepaalde werken die geen bouwwerken zijn of bepaalde werkzaamheden uit te voeren zonder vergunning van burgemeester en wethouders. In de voorschriften van een bestemmingsplan is dus aangegeven wanneer een aanlegvergunning nodig is. Zoals gezegd is geen aanlegvergunning vereist voor het realiseren van (</a:t>
            </a:r>
            <a:r>
              <a:rPr lang="nl-NL" b="0" i="0" dirty="0" err="1">
                <a:solidFill>
                  <a:srgbClr val="3A3A3A"/>
                </a:solidFill>
                <a:effectLst/>
                <a:latin typeface="Arial" panose="020B0604020202020204" pitchFamily="34" charset="0"/>
              </a:rPr>
              <a:t>bouwvergunningplichtige</a:t>
            </a:r>
            <a:r>
              <a:rPr lang="nl-NL" b="0" i="0" dirty="0">
                <a:solidFill>
                  <a:srgbClr val="3A3A3A"/>
                </a:solidFill>
                <a:effectLst/>
                <a:latin typeface="Arial" panose="020B0604020202020204" pitchFamily="34" charset="0"/>
              </a:rPr>
              <a:t>) bouwwerken, aangezien daarvoor een bouwvergunningstelsel in het leven is geroepen.</a:t>
            </a:r>
            <a:br>
              <a:rPr lang="nl-NL" b="0" i="0" dirty="0">
                <a:solidFill>
                  <a:srgbClr val="3A3A3A"/>
                </a:solidFill>
                <a:effectLst/>
                <a:latin typeface="Arial" panose="020B0604020202020204" pitchFamily="34" charset="0"/>
              </a:rPr>
            </a:br>
            <a:br>
              <a:rPr lang="nl-NL" b="0" i="0" dirty="0">
                <a:solidFill>
                  <a:srgbClr val="3A3A3A"/>
                </a:solidFill>
                <a:effectLst/>
                <a:latin typeface="Arial" panose="020B0604020202020204" pitchFamily="34" charset="0"/>
              </a:rPr>
            </a:br>
            <a:r>
              <a:rPr lang="nl-NL" b="0" i="0" dirty="0">
                <a:solidFill>
                  <a:srgbClr val="3A3A3A"/>
                </a:solidFill>
                <a:effectLst/>
                <a:latin typeface="Arial" panose="020B0604020202020204" pitchFamily="34" charset="0"/>
              </a:rPr>
              <a:t>Wil je checken of je een vergunning moet aanvragen kun je dit doen op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55</a:t>
            </a:fld>
            <a:endParaRPr lang="en-GB"/>
          </a:p>
        </p:txBody>
      </p:sp>
    </p:spTree>
    <p:extLst>
      <p:ext uri="{BB962C8B-B14F-4D97-AF65-F5344CB8AC3E}">
        <p14:creationId xmlns:p14="http://schemas.microsoft.com/office/powerpoint/2010/main" val="2237043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56</a:t>
            </a:fld>
            <a:endParaRPr lang="en-GB"/>
          </a:p>
        </p:txBody>
      </p:sp>
    </p:spTree>
    <p:extLst>
      <p:ext uri="{BB962C8B-B14F-4D97-AF65-F5344CB8AC3E}">
        <p14:creationId xmlns:p14="http://schemas.microsoft.com/office/powerpoint/2010/main" val="2848489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buFont typeface="+mj-lt"/>
              <a:buNone/>
            </a:pPr>
            <a:r>
              <a:rPr lang="nl-NL" sz="1800" dirty="0">
                <a:effectLst/>
                <a:latin typeface="Arial" panose="020B0604020202020204" pitchFamily="34" charset="0"/>
                <a:ea typeface="Calibri" panose="020F0502020204030204" pitchFamily="34" charset="0"/>
                <a:cs typeface="Arial" panose="020B0604020202020204" pitchFamily="34" charset="0"/>
              </a:rPr>
              <a:t>Wat is de aangegeven plekinfo?</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mj-lt"/>
              <a:buNone/>
            </a:pPr>
            <a:r>
              <a:rPr lang="nl-NL" sz="1800" dirty="0">
                <a:effectLst/>
                <a:latin typeface="Arial" panose="020B0604020202020204" pitchFamily="34" charset="0"/>
                <a:ea typeface="Calibri" panose="020F0502020204030204" pitchFamily="34" charset="0"/>
                <a:cs typeface="Arial" panose="020B0604020202020204" pitchFamily="34" charset="0"/>
              </a:rPr>
              <a:t>Welke regels zijn van toepassing op het project? Geef de tekst weer en het artikelnummer.</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mj-lt"/>
              <a:buNone/>
            </a:pPr>
            <a:r>
              <a:rPr lang="nl-NL" sz="1800" dirty="0">
                <a:effectLst/>
                <a:latin typeface="Arial" panose="020B0604020202020204" pitchFamily="34" charset="0"/>
                <a:ea typeface="Calibri" panose="020F0502020204030204" pitchFamily="34" charset="0"/>
                <a:cs typeface="Arial" panose="020B0604020202020204" pitchFamily="34" charset="0"/>
              </a:rPr>
              <a:t>Mag het project in een of andere vorm doorgang vinden?</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mj-lt"/>
              <a:buNone/>
            </a:pPr>
            <a:r>
              <a:rPr lang="nl-NL" sz="1800" dirty="0">
                <a:effectLst/>
                <a:latin typeface="Arial" panose="020B0604020202020204" pitchFamily="34" charset="0"/>
                <a:ea typeface="Calibri" panose="020F0502020204030204" pitchFamily="34" charset="0"/>
                <a:cs typeface="Arial" panose="020B0604020202020204" pitchFamily="34" charset="0"/>
              </a:rPr>
              <a:t>Welke voorwaarden, nadere eisen, specifieke gebruiksregels, etc. worden er gesteld bij uitvoering en gebruik?</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spcAft>
                <a:spcPts val="1000"/>
              </a:spcAft>
              <a:buFont typeface="+mj-lt"/>
              <a:buNone/>
            </a:pPr>
            <a:r>
              <a:rPr lang="nl-NL" sz="1800" dirty="0">
                <a:effectLst/>
                <a:latin typeface="Arial" panose="020B0604020202020204" pitchFamily="34" charset="0"/>
                <a:ea typeface="Calibri" panose="020F0502020204030204" pitchFamily="34" charset="0"/>
                <a:cs typeface="Arial" panose="020B0604020202020204" pitchFamily="34" charset="0"/>
              </a:rPr>
              <a:t>Is je project strijdig met het bestemmingsplan welke methoden zijn er dan om het toch doorgang te laten vinden? Is er een van toepassing op jouw project?</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57</a:t>
            </a:fld>
            <a:endParaRPr lang="en-GB"/>
          </a:p>
        </p:txBody>
      </p:sp>
    </p:spTree>
    <p:extLst>
      <p:ext uri="{BB962C8B-B14F-4D97-AF65-F5344CB8AC3E}">
        <p14:creationId xmlns:p14="http://schemas.microsoft.com/office/powerpoint/2010/main" val="2779214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58</a:t>
            </a:fld>
            <a:endParaRPr lang="en-GB"/>
          </a:p>
        </p:txBody>
      </p:sp>
    </p:spTree>
    <p:extLst>
      <p:ext uri="{BB962C8B-B14F-4D97-AF65-F5344CB8AC3E}">
        <p14:creationId xmlns:p14="http://schemas.microsoft.com/office/powerpoint/2010/main" val="143292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ervaar je vrijheid? Wat is vrijheid als het een normaliteit is? </a:t>
            </a:r>
            <a:br>
              <a:rPr lang="nl-NL" dirty="0"/>
            </a:br>
            <a:br>
              <a:rPr lang="nl-NL" dirty="0"/>
            </a:br>
            <a:r>
              <a:rPr lang="nl-NL" dirty="0"/>
              <a:t>160 op de snelweg rijden is fijn (totdat je betrapt wordt), maar dit is alleen fijn omdat het normaal gesproken niet mag. Als je ‘normale’ snelheid 160 is, voelt die vorige 160 niet meer aan als vrijheid.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6</a:t>
            </a:fld>
            <a:endParaRPr lang="en-GB"/>
          </a:p>
        </p:txBody>
      </p:sp>
    </p:spTree>
    <p:extLst>
      <p:ext uri="{BB962C8B-B14F-4D97-AF65-F5344CB8AC3E}">
        <p14:creationId xmlns:p14="http://schemas.microsoft.com/office/powerpoint/2010/main" val="28446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Verbeelding of plankaart, plaatje met daarin de link naar regels/voorschriften, bestemmingsbeschrijving, doelen en de toelichting hiervan.</a:t>
            </a:r>
            <a:br>
              <a:rPr lang="nl-NL" dirty="0"/>
            </a:br>
            <a:r>
              <a:rPr lang="nl-NL" dirty="0"/>
              <a:t>Aankaarten dat de regels gaan over algemene regels. Ook aankaarten dat het misschien in andere gebieden anders vormgegeven is. OOK! Aangeven dat de regels op 5 meter van elkaar kunnen verschillen.  </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7</a:t>
            </a:fld>
            <a:endParaRPr lang="en-GB"/>
          </a:p>
        </p:txBody>
      </p:sp>
    </p:spTree>
    <p:extLst>
      <p:ext uri="{BB962C8B-B14F-4D97-AF65-F5344CB8AC3E}">
        <p14:creationId xmlns:p14="http://schemas.microsoft.com/office/powerpoint/2010/main" val="1936150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Functie en aanduiding </a:t>
            </a:r>
            <a:br>
              <a:rPr lang="nl-NL" dirty="0"/>
            </a:br>
            <a:br>
              <a:rPr lang="nl-NL" dirty="0"/>
            </a:br>
            <a:r>
              <a:rPr lang="nl-NL" dirty="0"/>
              <a:t>Functie is verzamelnaam zoals bijvoorbeeld Vervoersmiddel </a:t>
            </a:r>
            <a:br>
              <a:rPr lang="nl-NL" dirty="0"/>
            </a:br>
            <a:r>
              <a:rPr lang="nl-NL" dirty="0"/>
              <a:t>Aanduiding is een specificatie: een fiat typo is een vervoersmiddel maar toch wezenlijk anders dan een Lamborghini (ook een </a:t>
            </a:r>
            <a:r>
              <a:rPr lang="nl-NL" dirty="0" err="1"/>
              <a:t>vervoersmddel</a:t>
            </a:r>
            <a:r>
              <a:rPr lang="nl-NL" dirty="0"/>
              <a:t>) en dat ook weer anders dan een tank (ook een vervoersmiddel)</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8</a:t>
            </a:fld>
            <a:endParaRPr lang="en-GB"/>
          </a:p>
        </p:txBody>
      </p:sp>
    </p:spTree>
    <p:extLst>
      <p:ext uri="{BB962C8B-B14F-4D97-AF65-F5344CB8AC3E}">
        <p14:creationId xmlns:p14="http://schemas.microsoft.com/office/powerpoint/2010/main" val="2826491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1 JA 7.2.2 Geen probleem als niet groter dan 3m</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2 NEE Zie 7.6.1.e: niet zonder vergunning!</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9</a:t>
            </a:fld>
            <a:endParaRPr lang="en-GB"/>
          </a:p>
        </p:txBody>
      </p:sp>
    </p:spTree>
    <p:extLst>
      <p:ext uri="{BB962C8B-B14F-4D97-AF65-F5344CB8AC3E}">
        <p14:creationId xmlns:p14="http://schemas.microsoft.com/office/powerpoint/2010/main" val="2796184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Alles moet beschreven worden, ongebruikte grond bestaat niet (in Nederland).</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10</a:t>
            </a:fld>
            <a:endParaRPr lang="en-GB"/>
          </a:p>
        </p:txBody>
      </p:sp>
    </p:spTree>
    <p:extLst>
      <p:ext uri="{BB962C8B-B14F-4D97-AF65-F5344CB8AC3E}">
        <p14:creationId xmlns:p14="http://schemas.microsoft.com/office/powerpoint/2010/main" val="4260745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14-3-2022</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769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553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2943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01740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Tree>
    <p:extLst>
      <p:ext uri="{BB962C8B-B14F-4D97-AF65-F5344CB8AC3E}">
        <p14:creationId xmlns:p14="http://schemas.microsoft.com/office/powerpoint/2010/main" val="204757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dirty="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8788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91202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57700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593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8280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14-3-2022</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4326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76904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14-3-2022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99142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14-3-2022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73584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97018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14-3-2022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4599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14-3-2022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3054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14-3-2022</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1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14-3-2022</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369904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dirty="0"/>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14-3-2022</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46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14-3-2022</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253950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14-3-2022</a:t>
            </a:fld>
            <a:endParaRPr lang="nl-NL" noProof="0" dirty="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dirty="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dirty="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40608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14-3-2022</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069318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8" name="Titel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nl-NL"/>
              <a:t>Klik om de stijl te bewerken</a:t>
            </a:r>
            <a:endParaRPr lang="en-US"/>
          </a:p>
        </p:txBody>
      </p:sp>
      <p:sp>
        <p:nvSpPr>
          <p:cNvPr id="9" name="Ondertitel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l-NL"/>
              <a:t>Klik om het opmaakprofiel van de modelondertitel te bewerken</a:t>
            </a:r>
            <a:endParaRPr lang="en-US"/>
          </a:p>
        </p:txBody>
      </p:sp>
      <p:sp>
        <p:nvSpPr>
          <p:cNvPr id="4" name="Tijdelijke aanduiding voor datum 13"/>
          <p:cNvSpPr>
            <a:spLocks noGrp="1"/>
          </p:cNvSpPr>
          <p:nvPr>
            <p:ph type="dt" sz="half" idx="10"/>
          </p:nvPr>
        </p:nvSpPr>
        <p:spPr/>
        <p:txBody>
          <a:bodyPr/>
          <a:lstStyle>
            <a:lvl1pPr>
              <a:defRPr/>
            </a:lvl1pPr>
          </a:lstStyle>
          <a:p>
            <a:pPr>
              <a:defRPr/>
            </a:pPr>
            <a:fld id="{6EA393D8-B47F-4C25-B1FD-2CB4B075800B}" type="datetime1">
              <a:rPr lang="nl-NL">
                <a:solidFill>
                  <a:prstClr val="white">
                    <a:shade val="50000"/>
                  </a:prstClr>
                </a:solidFill>
              </a:rPr>
              <a:pPr>
                <a:defRPr/>
              </a:pPr>
              <a:t>14-3-2022</a:t>
            </a:fld>
            <a:endParaRPr lang="nl-NL">
              <a:solidFill>
                <a:prstClr val="white">
                  <a:shade val="50000"/>
                </a:prstClr>
              </a:solidFill>
            </a:endParaRPr>
          </a:p>
        </p:txBody>
      </p:sp>
      <p:sp>
        <p:nvSpPr>
          <p:cNvPr id="5" name="Tijdelijke aanduiding voor voettekst 2"/>
          <p:cNvSpPr>
            <a:spLocks noGrp="1"/>
          </p:cNvSpPr>
          <p:nvPr>
            <p:ph type="ftr" sz="quarter" idx="11"/>
          </p:nvPr>
        </p:nvSpPr>
        <p:spPr/>
        <p:txBody>
          <a:bodyPr/>
          <a:lstStyle>
            <a:lvl1pPr>
              <a:defRPr/>
            </a:lvl1pPr>
          </a:lstStyle>
          <a:p>
            <a:pPr>
              <a:defRPr/>
            </a:pPr>
            <a:r>
              <a:rPr lang="nl-NL">
                <a:solidFill>
                  <a:prstClr val="white">
                    <a:shade val="50000"/>
                  </a:prstClr>
                </a:solidFill>
              </a:rPr>
              <a:t>Goede Aarde: bodem</a:t>
            </a:r>
          </a:p>
        </p:txBody>
      </p:sp>
      <p:sp>
        <p:nvSpPr>
          <p:cNvPr id="6" name="Tijdelijke aanduiding voor dianummer 22"/>
          <p:cNvSpPr>
            <a:spLocks noGrp="1"/>
          </p:cNvSpPr>
          <p:nvPr>
            <p:ph type="sldNum" sz="quarter" idx="12"/>
          </p:nvPr>
        </p:nvSpPr>
        <p:spPr/>
        <p:txBody>
          <a:bodyPr/>
          <a:lstStyle>
            <a:lvl1pPr>
              <a:defRPr/>
            </a:lvl1pPr>
          </a:lstStyle>
          <a:p>
            <a:fld id="{864B1672-E93A-4C70-9908-A2E3AF5476D1}" type="slidenum">
              <a:rPr lang="nl-NL" altLang="nl-NL"/>
              <a:pPr/>
              <a:t>‹nr.›</a:t>
            </a:fld>
            <a:endParaRPr lang="nl-NL" altLang="nl-NL"/>
          </a:p>
        </p:txBody>
      </p:sp>
    </p:spTree>
    <p:extLst>
      <p:ext uri="{BB962C8B-B14F-4D97-AF65-F5344CB8AC3E}">
        <p14:creationId xmlns:p14="http://schemas.microsoft.com/office/powerpoint/2010/main" val="130307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14-3-2022</a:t>
            </a:fld>
            <a:endParaRPr lang="nl-NL" noProof="0"/>
          </a:p>
        </p:txBody>
      </p:sp>
    </p:spTree>
    <p:extLst>
      <p:ext uri="{BB962C8B-B14F-4D97-AF65-F5344CB8AC3E}">
        <p14:creationId xmlns:p14="http://schemas.microsoft.com/office/powerpoint/2010/main" val="41350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3673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6592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1821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674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261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14-3-2022</a:t>
            </a:fld>
            <a:endParaRPr lang="nl-NL" noProof="0" dirty="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dirty="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dirty="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9623684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3" r:id="rId3"/>
    <p:sldLayoutId id="2147483664" r:id="rId4"/>
    <p:sldLayoutId id="2147483665" r:id="rId5"/>
    <p:sldLayoutId id="2147483666" r:id="rId6"/>
    <p:sldLayoutId id="2147483667" r:id="rId7"/>
    <p:sldLayoutId id="2147483671" r:id="rId8"/>
    <p:sldLayoutId id="2147483679" r:id="rId9"/>
    <p:sldLayoutId id="2147483680" r:id="rId10"/>
    <p:sldLayoutId id="2147483681" r:id="rId11"/>
    <p:sldLayoutId id="2147483682" r:id="rId12"/>
    <p:sldLayoutId id="2147483672" r:id="rId13"/>
    <p:sldLayoutId id="2147483673" r:id="rId14"/>
    <p:sldLayoutId id="2147483674" r:id="rId15"/>
    <p:sldLayoutId id="2147483676" r:id="rId16"/>
    <p:sldLayoutId id="2147483677" r:id="rId17"/>
    <p:sldLayoutId id="2147483678" r:id="rId18"/>
    <p:sldLayoutId id="2147483649" r:id="rId19"/>
    <p:sldLayoutId id="2147483669" r:id="rId20"/>
    <p:sldLayoutId id="2147483670" r:id="rId21"/>
    <p:sldLayoutId id="2147483683" r:id="rId22"/>
    <p:sldLayoutId id="2147483684" r:id="rId23"/>
    <p:sldLayoutId id="2147483685" r:id="rId24"/>
    <p:sldLayoutId id="2147483654" r:id="rId25"/>
    <p:sldLayoutId id="2147483655" r:id="rId26"/>
    <p:sldLayoutId id="2147483687" r:id="rId27"/>
    <p:sldLayoutId id="2147483688" r:id="rId28"/>
    <p:sldLayoutId id="2147483689" r:id="rId29"/>
    <p:sldLayoutId id="2147483690" r:id="rId30"/>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34" userDrawn="1">
          <p15:clr>
            <a:srgbClr val="F26B43"/>
          </p15:clr>
        </p15:guide>
        <p15:guide id="4" pos="7446" userDrawn="1">
          <p15:clr>
            <a:srgbClr val="F26B43"/>
          </p15:clr>
        </p15:guide>
        <p15:guide id="5" orient="horz" pos="187" userDrawn="1">
          <p15:clr>
            <a:srgbClr val="F26B43"/>
          </p15:clr>
        </p15:guide>
        <p15:guide id="6" orient="horz" pos="1071" userDrawn="1">
          <p15:clr>
            <a:srgbClr val="F26B43"/>
          </p15:clr>
        </p15:guide>
        <p15:guide id="7" orient="horz" pos="3861" userDrawn="1">
          <p15:clr>
            <a:srgbClr val="F26B43"/>
          </p15:clr>
        </p15:guide>
        <p15:guide id="8"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infomil.nl/onderwerpen/ruimte/ruimtelijke/wet-ruimtelijke/wro-kort/#Afdeling61Tegemoetkominginschad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hyperlink" Target="https://wetten.overheid.nl/BWBR0005181/2021-10-2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etten.overheid.nl/BWBR0005181/2021-10-28" TargetMode="External"/><Relationship Id="rId7"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oleObject" Target="../embeddings/oleObject2.bin"/><Relationship Id="rId5" Type="http://schemas.openxmlformats.org/officeDocument/2006/relationships/image" Target="../media/image49.sv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hyperlink" Target="https://lokaleregelgeving.overheid.nl/CVDR47529/1"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38.e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3.emf"/><Relationship Id="rId7"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s://vimeo.com/175203201" TargetMode="External"/><Relationship Id="rId5" Type="http://schemas.openxmlformats.org/officeDocument/2006/relationships/hyperlink" Target="https://vimeo.com/175203091" TargetMode="External"/><Relationship Id="rId4" Type="http://schemas.openxmlformats.org/officeDocument/2006/relationships/hyperlink" Target="https://player.vimeo.com/video/175202908?portrait=0"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hyperlink" Target="https://watmagikbouwen.nl/informatie/vergunningsvrijbouwen/"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hyperlink" Target="https://www.omgevingsloket.nl/Particulier/particulier/home"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bureauverkuylen.nl/ruimtelijke-ordening/omgevingsvergunning/hoe-verloopt-de-reguliere-procedure/"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7279" y="3135086"/>
            <a:ext cx="10972800" cy="1828800"/>
          </a:xfrm>
        </p:spPr>
        <p:txBody>
          <a:bodyPr/>
          <a:lstStyle/>
          <a:p>
            <a:r>
              <a:rPr lang="nl-NL" dirty="0">
                <a:solidFill>
                  <a:srgbClr val="000644"/>
                </a:solidFill>
                <a:effectLst/>
              </a:rPr>
              <a:t>Ruimtelijke Ordening</a:t>
            </a:r>
          </a:p>
        </p:txBody>
      </p:sp>
      <p:sp>
        <p:nvSpPr>
          <p:cNvPr id="3" name="Ondertitel 2"/>
          <p:cNvSpPr>
            <a:spLocks noGrp="1"/>
          </p:cNvSpPr>
          <p:nvPr>
            <p:ph type="subTitle" idx="1"/>
          </p:nvPr>
        </p:nvSpPr>
        <p:spPr>
          <a:xfrm>
            <a:off x="6510039" y="4523544"/>
            <a:ext cx="7089539" cy="1752600"/>
          </a:xfrm>
        </p:spPr>
        <p:txBody>
          <a:bodyPr/>
          <a:lstStyle/>
          <a:p>
            <a:r>
              <a:rPr lang="nl-NL" sz="2400" dirty="0">
                <a:solidFill>
                  <a:schemeClr val="bg2">
                    <a:lumMod val="85000"/>
                  </a:schemeClr>
                </a:solidFill>
              </a:rPr>
              <a:t>Alles moet in hokjes</a:t>
            </a:r>
          </a:p>
        </p:txBody>
      </p:sp>
      <p:sp>
        <p:nvSpPr>
          <p:cNvPr id="5" name="Ondertitel 2">
            <a:extLst>
              <a:ext uri="{FF2B5EF4-FFF2-40B4-BE49-F238E27FC236}">
                <a16:creationId xmlns:a16="http://schemas.microsoft.com/office/drawing/2014/main" id="{264CC9BE-E802-4389-B01E-B3B47AF99EBE}"/>
              </a:ext>
            </a:extLst>
          </p:cNvPr>
          <p:cNvSpPr txBox="1">
            <a:spLocks/>
          </p:cNvSpPr>
          <p:nvPr/>
        </p:nvSpPr>
        <p:spPr>
          <a:xfrm>
            <a:off x="-1407577" y="4812267"/>
            <a:ext cx="7089539" cy="1752600"/>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1828800" indent="0" algn="ctr"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2286000" indent="0" algn="ctr" defTabSz="914400" rtl="0" eaLnBrk="1" latinLnBrk="0" hangingPunct="1">
              <a:lnSpc>
                <a:spcPct val="100000"/>
              </a:lnSpc>
              <a:spcBef>
                <a:spcPts val="0"/>
              </a:spcBef>
              <a:buFont typeface="+mj-lt"/>
              <a:buNone/>
              <a:defRPr sz="1800" kern="1200">
                <a:solidFill>
                  <a:schemeClr val="tx1"/>
                </a:solidFill>
                <a:latin typeface="+mn-lt"/>
                <a:ea typeface="+mn-ea"/>
                <a:cs typeface="+mn-cs"/>
              </a:defRPr>
            </a:lvl6pPr>
            <a:lvl7pPr marL="2743200" indent="0" algn="ctr" defTabSz="914400" rtl="0" eaLnBrk="1" latinLnBrk="0" hangingPunct="1">
              <a:lnSpc>
                <a:spcPct val="100000"/>
              </a:lnSpc>
              <a:spcBef>
                <a:spcPts val="0"/>
              </a:spcBef>
              <a:spcAft>
                <a:spcPts val="0"/>
              </a:spcAft>
              <a:buFont typeface="+mj-lt"/>
              <a:buNone/>
              <a:defRPr lang="nl-NL" sz="1800" kern="1200" noProof="0" dirty="0">
                <a:solidFill>
                  <a:schemeClr val="tx1"/>
                </a:solidFill>
                <a:latin typeface="+mn-lt"/>
                <a:ea typeface="+mn-ea"/>
                <a:cs typeface="+mn-cs"/>
              </a:defRPr>
            </a:lvl7pPr>
            <a:lvl8pPr marL="3200400" indent="0" algn="ctr"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365760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r>
              <a:rPr lang="nl-NL" sz="2400" dirty="0">
                <a:solidFill>
                  <a:schemeClr val="bg2">
                    <a:lumMod val="95000"/>
                  </a:schemeClr>
                </a:solidFill>
              </a:rPr>
              <a:t>Regels, afspraken en wetten</a:t>
            </a:r>
          </a:p>
        </p:txBody>
      </p:sp>
      <p:pic>
        <p:nvPicPr>
          <p:cNvPr id="3074" name="Picture 2">
            <a:extLst>
              <a:ext uri="{FF2B5EF4-FFF2-40B4-BE49-F238E27FC236}">
                <a16:creationId xmlns:a16="http://schemas.microsoft.com/office/drawing/2014/main" id="{26359345-2563-40FD-A925-75C79DCE89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772"/>
          <a:stretch/>
        </p:blipFill>
        <p:spPr bwMode="auto">
          <a:xfrm>
            <a:off x="0" y="-1"/>
            <a:ext cx="12192000" cy="423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358565"/>
      </p:ext>
    </p:extLst>
  </p:cSld>
  <p:clrMapOvr>
    <a:masterClrMapping/>
  </p:clrMapOvr>
  <mc:AlternateContent xmlns:mc="http://schemas.openxmlformats.org/markup-compatibility/2006" xmlns:p14="http://schemas.microsoft.com/office/powerpoint/2010/main">
    <mc:Choice Requires="p14">
      <p:transition spd="slow" p14:dur="2000" advTm="1425"/>
    </mc:Choice>
    <mc:Fallback xmlns="">
      <p:transition spd="slow" advTm="14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sz="4400" dirty="0"/>
              <a:t>Het bestemmingsplan</a:t>
            </a:r>
          </a:p>
        </p:txBody>
      </p:sp>
      <p:sp>
        <p:nvSpPr>
          <p:cNvPr id="13" name="Ondertitel 2">
            <a:extLst>
              <a:ext uri="{FF2B5EF4-FFF2-40B4-BE49-F238E27FC236}">
                <a16:creationId xmlns:a16="http://schemas.microsoft.com/office/drawing/2014/main" id="{DA9880A2-D8C3-4D88-BB6D-DF530C7C6F30}"/>
              </a:ext>
            </a:extLst>
          </p:cNvPr>
          <p:cNvSpPr txBox="1">
            <a:spLocks/>
          </p:cNvSpPr>
          <p:nvPr/>
        </p:nvSpPr>
        <p:spPr>
          <a:xfrm>
            <a:off x="5941447" y="800864"/>
            <a:ext cx="8534400"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rPr>
              <a:t>Oh ja daar hadden we het over</a:t>
            </a:r>
            <a:endParaRPr lang="nl-NL" dirty="0"/>
          </a:p>
        </p:txBody>
      </p:sp>
      <p:sp>
        <p:nvSpPr>
          <p:cNvPr id="7" name="Ondertitel 2">
            <a:extLst>
              <a:ext uri="{FF2B5EF4-FFF2-40B4-BE49-F238E27FC236}">
                <a16:creationId xmlns:a16="http://schemas.microsoft.com/office/drawing/2014/main" id="{0F0725E8-346C-45AF-8195-93783B6C16D0}"/>
              </a:ext>
            </a:extLst>
          </p:cNvPr>
          <p:cNvSpPr txBox="1">
            <a:spLocks/>
          </p:cNvSpPr>
          <p:nvPr/>
        </p:nvSpPr>
        <p:spPr>
          <a:xfrm>
            <a:off x="371476" y="2710762"/>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Per bestemming doelen aangegeven</a:t>
            </a:r>
          </a:p>
          <a:p>
            <a:pPr marL="0" indent="0">
              <a:buNone/>
            </a:pPr>
            <a:r>
              <a:rPr lang="nl-NL" sz="2400" dirty="0">
                <a:solidFill>
                  <a:srgbClr val="969696"/>
                </a:solidFill>
              </a:rPr>
              <a:t>Doelen: Wat streeft voerend gezag na voor gebruik van de gronden. </a:t>
            </a:r>
            <a:endParaRPr lang="nl-NL" sz="2400" dirty="0"/>
          </a:p>
        </p:txBody>
      </p:sp>
      <p:sp>
        <p:nvSpPr>
          <p:cNvPr id="8" name="Titel 1">
            <a:extLst>
              <a:ext uri="{FF2B5EF4-FFF2-40B4-BE49-F238E27FC236}">
                <a16:creationId xmlns:a16="http://schemas.microsoft.com/office/drawing/2014/main" id="{4C59B333-C493-4CF3-941F-77602D24346E}"/>
              </a:ext>
            </a:extLst>
          </p:cNvPr>
          <p:cNvSpPr txBox="1">
            <a:spLocks/>
          </p:cNvSpPr>
          <p:nvPr/>
        </p:nvSpPr>
        <p:spPr>
          <a:xfrm>
            <a:off x="371476" y="1550359"/>
            <a:ext cx="10108030"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Bestemmingen moeten worden beschreven</a:t>
            </a:r>
          </a:p>
        </p:txBody>
      </p:sp>
    </p:spTree>
    <p:extLst>
      <p:ext uri="{BB962C8B-B14F-4D97-AF65-F5344CB8AC3E}">
        <p14:creationId xmlns:p14="http://schemas.microsoft.com/office/powerpoint/2010/main" val="1843929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dirty="0"/>
              <a:t>Het bestemmingsplan</a:t>
            </a:r>
          </a:p>
        </p:txBody>
      </p:sp>
      <p:sp>
        <p:nvSpPr>
          <p:cNvPr id="7" name="Ondertitel 2">
            <a:extLst>
              <a:ext uri="{FF2B5EF4-FFF2-40B4-BE49-F238E27FC236}">
                <a16:creationId xmlns:a16="http://schemas.microsoft.com/office/drawing/2014/main" id="{0F0725E8-346C-45AF-8195-93783B6C16D0}"/>
              </a:ext>
            </a:extLst>
          </p:cNvPr>
          <p:cNvSpPr txBox="1">
            <a:spLocks/>
          </p:cNvSpPr>
          <p:nvPr/>
        </p:nvSpPr>
        <p:spPr>
          <a:xfrm>
            <a:off x="371476" y="2710762"/>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r>
              <a:rPr lang="nl-NL" sz="2400" dirty="0">
                <a:solidFill>
                  <a:srgbClr val="969696"/>
                </a:solidFill>
              </a:rPr>
              <a:t>Algemene en aan bestemming gekoppelde regels</a:t>
            </a:r>
          </a:p>
          <a:p>
            <a:r>
              <a:rPr lang="nl-NL" sz="2400" dirty="0">
                <a:solidFill>
                  <a:srgbClr val="969696"/>
                </a:solidFill>
              </a:rPr>
              <a:t>Bebouwings- en gebruiksregels</a:t>
            </a:r>
          </a:p>
          <a:p>
            <a:r>
              <a:rPr lang="nl-NL" sz="2400" dirty="0">
                <a:solidFill>
                  <a:srgbClr val="969696"/>
                </a:solidFill>
              </a:rPr>
              <a:t>Inhoudelijk en procedurele regels</a:t>
            </a:r>
          </a:p>
          <a:p>
            <a:r>
              <a:rPr lang="nl-NL" sz="2400" dirty="0">
                <a:solidFill>
                  <a:srgbClr val="969696"/>
                </a:solidFill>
              </a:rPr>
              <a:t>Afwijkingsregels en nadere eisen</a:t>
            </a:r>
          </a:p>
          <a:p>
            <a:r>
              <a:rPr lang="nl-NL" sz="2400" dirty="0">
                <a:solidFill>
                  <a:srgbClr val="969696"/>
                </a:solidFill>
              </a:rPr>
              <a:t>Wijzigingsbevoegdheden en uitwerkingsplicht </a:t>
            </a:r>
            <a:endParaRPr lang="nl-NL" sz="2400" dirty="0"/>
          </a:p>
        </p:txBody>
      </p:sp>
      <p:sp>
        <p:nvSpPr>
          <p:cNvPr id="8" name="Titel 1">
            <a:extLst>
              <a:ext uri="{FF2B5EF4-FFF2-40B4-BE49-F238E27FC236}">
                <a16:creationId xmlns:a16="http://schemas.microsoft.com/office/drawing/2014/main" id="{4C59B333-C493-4CF3-941F-77602D24346E}"/>
              </a:ext>
            </a:extLst>
          </p:cNvPr>
          <p:cNvSpPr txBox="1">
            <a:spLocks/>
          </p:cNvSpPr>
          <p:nvPr/>
        </p:nvSpPr>
        <p:spPr>
          <a:xfrm>
            <a:off x="371476" y="1550359"/>
            <a:ext cx="10108030"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Regels noodzakelijk bij de gegeven bestemming</a:t>
            </a:r>
          </a:p>
        </p:txBody>
      </p:sp>
      <p:sp>
        <p:nvSpPr>
          <p:cNvPr id="2" name="Rechthoek 1">
            <a:extLst>
              <a:ext uri="{FF2B5EF4-FFF2-40B4-BE49-F238E27FC236}">
                <a16:creationId xmlns:a16="http://schemas.microsoft.com/office/drawing/2014/main" id="{0EE77C52-B4FC-4AB2-92D1-6B70FCC85A9D}"/>
              </a:ext>
            </a:extLst>
          </p:cNvPr>
          <p:cNvSpPr/>
          <p:nvPr/>
        </p:nvSpPr>
        <p:spPr>
          <a:xfrm>
            <a:off x="327933" y="2739384"/>
            <a:ext cx="7175953" cy="6896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050417CB-4740-4FED-90BB-4612E71CF111}"/>
              </a:ext>
            </a:extLst>
          </p:cNvPr>
          <p:cNvSpPr/>
          <p:nvPr/>
        </p:nvSpPr>
        <p:spPr>
          <a:xfrm>
            <a:off x="326823" y="3841413"/>
            <a:ext cx="4895468" cy="3067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78E9CD84-EC44-4B30-8505-5C03F56D9992}"/>
              </a:ext>
            </a:extLst>
          </p:cNvPr>
          <p:cNvPicPr>
            <a:picLocks noChangeAspect="1"/>
          </p:cNvPicPr>
          <p:nvPr/>
        </p:nvPicPr>
        <p:blipFill>
          <a:blip r:embed="rId3"/>
          <a:stretch>
            <a:fillRect/>
          </a:stretch>
        </p:blipFill>
        <p:spPr>
          <a:xfrm>
            <a:off x="0" y="2585333"/>
            <a:ext cx="12192000" cy="3975804"/>
          </a:xfrm>
          <a:prstGeom prst="rect">
            <a:avLst/>
          </a:prstGeom>
        </p:spPr>
      </p:pic>
    </p:spTree>
    <p:extLst>
      <p:ext uri="{BB962C8B-B14F-4D97-AF65-F5344CB8AC3E}">
        <p14:creationId xmlns:p14="http://schemas.microsoft.com/office/powerpoint/2010/main" val="12416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02A3A-2D46-4D48-A783-D01D56675009}"/>
              </a:ext>
            </a:extLst>
          </p:cNvPr>
          <p:cNvSpPr>
            <a:spLocks noGrp="1"/>
          </p:cNvSpPr>
          <p:nvPr>
            <p:ph type="title"/>
          </p:nvPr>
        </p:nvSpPr>
        <p:spPr/>
        <p:txBody>
          <a:bodyPr/>
          <a:lstStyle/>
          <a:p>
            <a:r>
              <a:rPr lang="nl-NL" dirty="0"/>
              <a:t>Planschade </a:t>
            </a:r>
          </a:p>
        </p:txBody>
      </p:sp>
      <p:sp>
        <p:nvSpPr>
          <p:cNvPr id="3" name="Tijdelijke aanduiding voor inhoud 2">
            <a:extLst>
              <a:ext uri="{FF2B5EF4-FFF2-40B4-BE49-F238E27FC236}">
                <a16:creationId xmlns:a16="http://schemas.microsoft.com/office/drawing/2014/main" id="{571328CD-910C-4EF0-BC6B-FABE6D38CD17}"/>
              </a:ext>
            </a:extLst>
          </p:cNvPr>
          <p:cNvSpPr>
            <a:spLocks noGrp="1"/>
          </p:cNvSpPr>
          <p:nvPr>
            <p:ph idx="1"/>
          </p:nvPr>
        </p:nvSpPr>
        <p:spPr>
          <a:xfrm>
            <a:off x="382765" y="786752"/>
            <a:ext cx="10680346" cy="4891559"/>
          </a:xfrm>
        </p:spPr>
        <p:txBody>
          <a:bodyPr/>
          <a:lstStyle/>
          <a:p>
            <a:pPr marL="0" indent="0">
              <a:buNone/>
            </a:pPr>
            <a:r>
              <a:rPr lang="nl-NL" sz="2400" b="0" i="0" dirty="0">
                <a:solidFill>
                  <a:srgbClr val="000644"/>
                </a:solidFill>
                <a:effectLst/>
              </a:rPr>
              <a:t>De Wet ruimtelijke ordening (</a:t>
            </a:r>
            <a:r>
              <a:rPr lang="nl-NL" sz="2400" b="0" i="0" dirty="0" err="1">
                <a:solidFill>
                  <a:srgbClr val="000644"/>
                </a:solidFill>
                <a:effectLst/>
              </a:rPr>
              <a:t>Wro</a:t>
            </a:r>
            <a:r>
              <a:rPr lang="nl-NL" sz="2400" b="0" i="0" dirty="0">
                <a:solidFill>
                  <a:srgbClr val="000644"/>
                </a:solidFill>
                <a:effectLst/>
              </a:rPr>
              <a:t>) heeft een regeling voor </a:t>
            </a:r>
            <a:r>
              <a:rPr lang="nl-NL" sz="2400" u="sng" dirty="0">
                <a:solidFill>
                  <a:schemeClr val="accent3">
                    <a:lumMod val="75000"/>
                  </a:schemeClr>
                </a:solidFill>
                <a:hlinkClick r:id="rId2"/>
              </a:rPr>
              <a:t>de schade die ruimtelijke plannen en besluiten kunnen veroorzaken.</a:t>
            </a:r>
            <a:r>
              <a:rPr lang="nl-NL" sz="2400" dirty="0">
                <a:solidFill>
                  <a:schemeClr val="accent3">
                    <a:lumMod val="75000"/>
                  </a:schemeClr>
                </a:solidFill>
              </a:rPr>
              <a:t> </a:t>
            </a:r>
            <a:r>
              <a:rPr lang="nl-NL" sz="2400" b="0" i="0" dirty="0">
                <a:solidFill>
                  <a:srgbClr val="000644"/>
                </a:solidFill>
                <a:effectLst/>
              </a:rPr>
              <a:t>Denk bijvoorbeeld aan een waardedaling van onroerend goed. De gemeente kan aan degene die schade lijdt een tegemoetkoming geven. Voorwaarde is dat de schade niet redelijkerwijs voor zijn rekening is en geen andere vergoeding mogelijk is</a:t>
            </a:r>
            <a:endParaRPr lang="nl-NL" sz="2400" dirty="0">
              <a:solidFill>
                <a:srgbClr val="000644"/>
              </a:solidFill>
            </a:endParaRPr>
          </a:p>
          <a:p>
            <a:pPr marL="0" indent="0">
              <a:buNone/>
            </a:pPr>
            <a:endParaRPr lang="nl-NL" sz="2400" dirty="0">
              <a:solidFill>
                <a:srgbClr val="000644"/>
              </a:solidFill>
            </a:endParaRPr>
          </a:p>
          <a:p>
            <a:pPr marL="0" indent="0">
              <a:buNone/>
            </a:pPr>
            <a:r>
              <a:rPr lang="nl-NL" sz="2400" dirty="0">
                <a:solidFill>
                  <a:srgbClr val="000644"/>
                </a:solidFill>
              </a:rPr>
              <a:t>PLANSCHADE indien</a:t>
            </a:r>
          </a:p>
          <a:p>
            <a:r>
              <a:rPr lang="nl-NL" sz="2400" dirty="0">
                <a:solidFill>
                  <a:srgbClr val="000644"/>
                </a:solidFill>
              </a:rPr>
              <a:t>De betrokkene kon de schade niet voorzien toen hij de onroerende zaak kocht; </a:t>
            </a:r>
          </a:p>
          <a:p>
            <a:r>
              <a:rPr lang="nl-NL" sz="2400" dirty="0">
                <a:solidFill>
                  <a:srgbClr val="000644"/>
                </a:solidFill>
              </a:rPr>
              <a:t>De betrokkene heeft niet stilgezeten om schade te voorkomen </a:t>
            </a:r>
          </a:p>
          <a:p>
            <a:r>
              <a:rPr lang="nl-NL" sz="2400" dirty="0">
                <a:solidFill>
                  <a:srgbClr val="000644"/>
                </a:solidFill>
              </a:rPr>
              <a:t>Vergoeding van de schade is niet al op een andere wijze verzekerd.</a:t>
            </a:r>
          </a:p>
        </p:txBody>
      </p:sp>
      <p:sp>
        <p:nvSpPr>
          <p:cNvPr id="4" name="Tijdelijke aanduiding voor datum 3">
            <a:extLst>
              <a:ext uri="{FF2B5EF4-FFF2-40B4-BE49-F238E27FC236}">
                <a16:creationId xmlns:a16="http://schemas.microsoft.com/office/drawing/2014/main" id="{BB000EDC-9FB1-4622-9994-95BBDA2C3C08}"/>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D8097EAF-4B28-486D-8BFF-7C8D96C8719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A98501B0-FAA9-450B-929E-A9748DAD8347}"/>
              </a:ext>
            </a:extLst>
          </p:cNvPr>
          <p:cNvSpPr>
            <a:spLocks noGrp="1"/>
          </p:cNvSpPr>
          <p:nvPr>
            <p:ph type="sldNum" sz="quarter" idx="12"/>
          </p:nvPr>
        </p:nvSpPr>
        <p:spPr/>
        <p:txBody>
          <a:bodyPr/>
          <a:lstStyle/>
          <a:p>
            <a:fld id="{45B76B8B-DE07-48A4-9913-B57A52F2F853}" type="slidenum">
              <a:rPr lang="nl-NL" noProof="0" smtClean="0"/>
              <a:t>12</a:t>
            </a:fld>
            <a:endParaRPr lang="nl-NL" noProof="0"/>
          </a:p>
        </p:txBody>
      </p:sp>
    </p:spTree>
    <p:extLst>
      <p:ext uri="{BB962C8B-B14F-4D97-AF65-F5344CB8AC3E}">
        <p14:creationId xmlns:p14="http://schemas.microsoft.com/office/powerpoint/2010/main" val="918555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9BAC3-62DF-4567-AE2F-D65F5B3C1CE2}"/>
              </a:ext>
            </a:extLst>
          </p:cNvPr>
          <p:cNvSpPr>
            <a:spLocks noGrp="1"/>
          </p:cNvSpPr>
          <p:nvPr>
            <p:ph type="title"/>
          </p:nvPr>
        </p:nvSpPr>
        <p:spPr/>
        <p:txBody>
          <a:bodyPr/>
          <a:lstStyle/>
          <a:p>
            <a:r>
              <a:rPr lang="nl-NL" dirty="0"/>
              <a:t>Voorbeelden nadere eisen: </a:t>
            </a:r>
          </a:p>
        </p:txBody>
      </p:sp>
      <p:sp>
        <p:nvSpPr>
          <p:cNvPr id="4" name="Tijdelijke aanduiding voor datum 3">
            <a:extLst>
              <a:ext uri="{FF2B5EF4-FFF2-40B4-BE49-F238E27FC236}">
                <a16:creationId xmlns:a16="http://schemas.microsoft.com/office/drawing/2014/main" id="{D64E8B35-0C92-4E55-BD91-21A7FEE3B632}"/>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7" name="Ondertitel 2">
            <a:extLst>
              <a:ext uri="{FF2B5EF4-FFF2-40B4-BE49-F238E27FC236}">
                <a16:creationId xmlns:a16="http://schemas.microsoft.com/office/drawing/2014/main" id="{B4B9E02A-C5E2-47AC-8A53-6E978DF5A5CB}"/>
              </a:ext>
            </a:extLst>
          </p:cNvPr>
          <p:cNvSpPr txBox="1">
            <a:spLocks/>
          </p:cNvSpPr>
          <p:nvPr/>
        </p:nvSpPr>
        <p:spPr>
          <a:xfrm>
            <a:off x="371476" y="848036"/>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r>
              <a:rPr lang="nl-NL" sz="2400" dirty="0">
                <a:solidFill>
                  <a:srgbClr val="969696"/>
                </a:solidFill>
              </a:rPr>
              <a:t>Landschappelijke inpassing bouwwerk</a:t>
            </a:r>
          </a:p>
          <a:p>
            <a:r>
              <a:rPr lang="nl-NL" sz="2400" dirty="0">
                <a:solidFill>
                  <a:srgbClr val="969696"/>
                </a:solidFill>
              </a:rPr>
              <a:t>Overleggen archeologisch onderzoek</a:t>
            </a:r>
          </a:p>
          <a:p>
            <a:r>
              <a:rPr lang="nl-NL" sz="2400" dirty="0">
                <a:solidFill>
                  <a:srgbClr val="969696"/>
                </a:solidFill>
              </a:rPr>
              <a:t>Overleggen bodemonderzoek</a:t>
            </a:r>
          </a:p>
          <a:p>
            <a:r>
              <a:rPr lang="nl-NL" sz="2400" dirty="0">
                <a:solidFill>
                  <a:srgbClr val="969696"/>
                </a:solidFill>
              </a:rPr>
              <a:t>Welstand          </a:t>
            </a:r>
            <a:endParaRPr lang="nl-NL" sz="2400" dirty="0"/>
          </a:p>
        </p:txBody>
      </p:sp>
      <p:pic>
        <p:nvPicPr>
          <p:cNvPr id="11" name="Afbeelding 10">
            <a:extLst>
              <a:ext uri="{FF2B5EF4-FFF2-40B4-BE49-F238E27FC236}">
                <a16:creationId xmlns:a16="http://schemas.microsoft.com/office/drawing/2014/main" id="{AA42E416-CF67-4EDA-A2DD-8180CF96F4B1}"/>
              </a:ext>
            </a:extLst>
          </p:cNvPr>
          <p:cNvPicPr>
            <a:picLocks noChangeAspect="1"/>
          </p:cNvPicPr>
          <p:nvPr/>
        </p:nvPicPr>
        <p:blipFill>
          <a:blip r:embed="rId3"/>
          <a:stretch>
            <a:fillRect/>
          </a:stretch>
        </p:blipFill>
        <p:spPr>
          <a:xfrm>
            <a:off x="0" y="128590"/>
            <a:ext cx="9018233" cy="6858000"/>
          </a:xfrm>
          <a:prstGeom prst="rect">
            <a:avLst/>
          </a:prstGeom>
        </p:spPr>
      </p:pic>
      <p:pic>
        <p:nvPicPr>
          <p:cNvPr id="13" name="Afbeelding 12">
            <a:extLst>
              <a:ext uri="{FF2B5EF4-FFF2-40B4-BE49-F238E27FC236}">
                <a16:creationId xmlns:a16="http://schemas.microsoft.com/office/drawing/2014/main" id="{E0D3EE0C-8BD7-45DE-A629-3F2122A7E83F}"/>
              </a:ext>
            </a:extLst>
          </p:cNvPr>
          <p:cNvPicPr>
            <a:picLocks noChangeAspect="1"/>
          </p:cNvPicPr>
          <p:nvPr/>
        </p:nvPicPr>
        <p:blipFill>
          <a:blip r:embed="rId4"/>
          <a:stretch>
            <a:fillRect/>
          </a:stretch>
        </p:blipFill>
        <p:spPr>
          <a:xfrm>
            <a:off x="6615662" y="3429000"/>
            <a:ext cx="5576338" cy="1104157"/>
          </a:xfrm>
          <a:prstGeom prst="rect">
            <a:avLst/>
          </a:prstGeom>
        </p:spPr>
      </p:pic>
      <p:sp>
        <p:nvSpPr>
          <p:cNvPr id="14" name="Ondertitel 2">
            <a:extLst>
              <a:ext uri="{FF2B5EF4-FFF2-40B4-BE49-F238E27FC236}">
                <a16:creationId xmlns:a16="http://schemas.microsoft.com/office/drawing/2014/main" id="{9BEF0A1C-9E4F-4228-B42A-DEE34FAF6A62}"/>
              </a:ext>
            </a:extLst>
          </p:cNvPr>
          <p:cNvSpPr txBox="1">
            <a:spLocks/>
          </p:cNvSpPr>
          <p:nvPr/>
        </p:nvSpPr>
        <p:spPr>
          <a:xfrm>
            <a:off x="6489521" y="4850625"/>
            <a:ext cx="5502696" cy="241878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nl-NL" sz="3200" dirty="0">
                <a:solidFill>
                  <a:schemeClr val="accent1"/>
                </a:solidFill>
                <a:latin typeface="+mj-lt"/>
              </a:rPr>
              <a:t>Moest ze dit weer wit verven y/n? </a:t>
            </a:r>
          </a:p>
        </p:txBody>
      </p:sp>
    </p:spTree>
    <p:extLst>
      <p:ext uri="{BB962C8B-B14F-4D97-AF65-F5344CB8AC3E}">
        <p14:creationId xmlns:p14="http://schemas.microsoft.com/office/powerpoint/2010/main" val="24917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9BAC3-62DF-4567-AE2F-D65F5B3C1CE2}"/>
              </a:ext>
            </a:extLst>
          </p:cNvPr>
          <p:cNvSpPr>
            <a:spLocks noGrp="1"/>
          </p:cNvSpPr>
          <p:nvPr>
            <p:ph type="title"/>
          </p:nvPr>
        </p:nvSpPr>
        <p:spPr/>
        <p:txBody>
          <a:bodyPr/>
          <a:lstStyle/>
          <a:p>
            <a:r>
              <a:rPr lang="nl-NL" dirty="0"/>
              <a:t>Welstand</a:t>
            </a:r>
          </a:p>
        </p:txBody>
      </p:sp>
      <p:sp>
        <p:nvSpPr>
          <p:cNvPr id="4" name="Tijdelijke aanduiding voor datum 3">
            <a:extLst>
              <a:ext uri="{FF2B5EF4-FFF2-40B4-BE49-F238E27FC236}">
                <a16:creationId xmlns:a16="http://schemas.microsoft.com/office/drawing/2014/main" id="{D64E8B35-0C92-4E55-BD91-21A7FEE3B632}"/>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7" name="Ondertitel 2">
            <a:extLst>
              <a:ext uri="{FF2B5EF4-FFF2-40B4-BE49-F238E27FC236}">
                <a16:creationId xmlns:a16="http://schemas.microsoft.com/office/drawing/2014/main" id="{B4B9E02A-C5E2-47AC-8A53-6E978DF5A5CB}"/>
              </a:ext>
            </a:extLst>
          </p:cNvPr>
          <p:cNvSpPr txBox="1">
            <a:spLocks/>
          </p:cNvSpPr>
          <p:nvPr/>
        </p:nvSpPr>
        <p:spPr>
          <a:xfrm>
            <a:off x="371476" y="848035"/>
            <a:ext cx="10775495" cy="426099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De welstandscommissie is een commissie die er op toe ziet dat gebouwen veilig zijn en passen binnen de omgeving. In feite draagt de welstandscommissie zorg voor een gezonde, veilige en aantrekkelijke omgeving om te leven, te wonen en te werken. De welstandscommissie heeft een adviserende rol aan het college van burgemeester en wethouders over de architectuur van het gebouw, materialen, kleurgebruik, etc. </a:t>
            </a:r>
          </a:p>
          <a:p>
            <a:pPr marL="0" indent="0">
              <a:buNone/>
            </a:pPr>
            <a:endParaRPr lang="nl-NL" sz="2400" dirty="0">
              <a:solidFill>
                <a:srgbClr val="969696"/>
              </a:solidFill>
            </a:endParaRPr>
          </a:p>
          <a:p>
            <a:pPr marL="0" indent="0">
              <a:buNone/>
            </a:pPr>
            <a:endParaRPr lang="nl-NL" sz="2400" dirty="0">
              <a:solidFill>
                <a:srgbClr val="969696"/>
              </a:solidFill>
            </a:endParaRPr>
          </a:p>
        </p:txBody>
      </p:sp>
      <p:sp>
        <p:nvSpPr>
          <p:cNvPr id="8" name="Ondertitel 2">
            <a:extLst>
              <a:ext uri="{FF2B5EF4-FFF2-40B4-BE49-F238E27FC236}">
                <a16:creationId xmlns:a16="http://schemas.microsoft.com/office/drawing/2014/main" id="{20D7B91F-D9CF-4EC8-9145-8C8976B478D8}"/>
              </a:ext>
            </a:extLst>
          </p:cNvPr>
          <p:cNvSpPr txBox="1">
            <a:spLocks/>
          </p:cNvSpPr>
          <p:nvPr/>
        </p:nvSpPr>
        <p:spPr>
          <a:xfrm>
            <a:off x="2757713" y="150161"/>
            <a:ext cx="1923144" cy="31792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chemeClr val="accent3">
                    <a:lumMod val="40000"/>
                    <a:lumOff val="60000"/>
                  </a:schemeClr>
                </a:solidFill>
              </a:rPr>
              <a:t>Goed in stand zijn</a:t>
            </a:r>
          </a:p>
          <a:p>
            <a:pPr marL="0" indent="0">
              <a:buNone/>
            </a:pPr>
            <a:endParaRPr lang="nl-NL" dirty="0">
              <a:solidFill>
                <a:schemeClr val="accent3">
                  <a:lumMod val="40000"/>
                  <a:lumOff val="60000"/>
                </a:schemeClr>
              </a:solidFill>
            </a:endParaRPr>
          </a:p>
        </p:txBody>
      </p:sp>
      <p:sp>
        <p:nvSpPr>
          <p:cNvPr id="3" name="Tekstvak 2">
            <a:extLst>
              <a:ext uri="{FF2B5EF4-FFF2-40B4-BE49-F238E27FC236}">
                <a16:creationId xmlns:a16="http://schemas.microsoft.com/office/drawing/2014/main" id="{7C58D6A2-A973-43F3-B8C5-FF62685D9864}"/>
              </a:ext>
            </a:extLst>
          </p:cNvPr>
          <p:cNvSpPr txBox="1"/>
          <p:nvPr/>
        </p:nvSpPr>
        <p:spPr>
          <a:xfrm>
            <a:off x="273504" y="6145638"/>
            <a:ext cx="10099240" cy="830997"/>
          </a:xfrm>
          <a:prstGeom prst="rect">
            <a:avLst/>
          </a:prstGeom>
          <a:noFill/>
        </p:spPr>
        <p:txBody>
          <a:bodyPr wrap="none" rtlCol="0">
            <a:spAutoFit/>
          </a:bodyPr>
          <a:lstStyle/>
          <a:p>
            <a:r>
              <a:rPr lang="nl-NL" sz="2400" dirty="0">
                <a:solidFill>
                  <a:srgbClr val="969696"/>
                </a:solidFill>
              </a:rPr>
              <a:t>De welstandscommissie wordt vooral bestempeld als een “smaakpolitie“.</a:t>
            </a:r>
            <a:endParaRPr lang="nl-NL" sz="2400" dirty="0"/>
          </a:p>
          <a:p>
            <a:endParaRPr lang="nl-NL" sz="2400" dirty="0"/>
          </a:p>
        </p:txBody>
      </p:sp>
    </p:spTree>
    <p:extLst>
      <p:ext uri="{BB962C8B-B14F-4D97-AF65-F5344CB8AC3E}">
        <p14:creationId xmlns:p14="http://schemas.microsoft.com/office/powerpoint/2010/main" val="1751051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9BAC3-62DF-4567-AE2F-D65F5B3C1CE2}"/>
              </a:ext>
            </a:extLst>
          </p:cNvPr>
          <p:cNvSpPr>
            <a:spLocks noGrp="1"/>
          </p:cNvSpPr>
          <p:nvPr>
            <p:ph type="title"/>
          </p:nvPr>
        </p:nvSpPr>
        <p:spPr/>
        <p:txBody>
          <a:bodyPr/>
          <a:lstStyle/>
          <a:p>
            <a:r>
              <a:rPr lang="nl-NL" dirty="0"/>
              <a:t>Welstandcommissie</a:t>
            </a:r>
          </a:p>
        </p:txBody>
      </p:sp>
      <p:sp>
        <p:nvSpPr>
          <p:cNvPr id="4" name="Tijdelijke aanduiding voor datum 3">
            <a:extLst>
              <a:ext uri="{FF2B5EF4-FFF2-40B4-BE49-F238E27FC236}">
                <a16:creationId xmlns:a16="http://schemas.microsoft.com/office/drawing/2014/main" id="{D64E8B35-0C92-4E55-BD91-21A7FEE3B632}"/>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7" name="Ondertitel 2">
            <a:extLst>
              <a:ext uri="{FF2B5EF4-FFF2-40B4-BE49-F238E27FC236}">
                <a16:creationId xmlns:a16="http://schemas.microsoft.com/office/drawing/2014/main" id="{B4B9E02A-C5E2-47AC-8A53-6E978DF5A5CB}"/>
              </a:ext>
            </a:extLst>
          </p:cNvPr>
          <p:cNvSpPr txBox="1">
            <a:spLocks/>
          </p:cNvSpPr>
          <p:nvPr/>
        </p:nvSpPr>
        <p:spPr>
          <a:xfrm>
            <a:off x="371476" y="848035"/>
            <a:ext cx="10775495" cy="426099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Geeft aanwijzingen en regels voor onder andere; </a:t>
            </a:r>
          </a:p>
          <a:p>
            <a:pPr marL="0" indent="0">
              <a:buNone/>
            </a:pPr>
            <a:endParaRPr lang="nl-NL" sz="2400" dirty="0">
              <a:solidFill>
                <a:srgbClr val="969696"/>
              </a:solidFill>
            </a:endParaRPr>
          </a:p>
          <a:p>
            <a:r>
              <a:rPr lang="nl-NL" sz="2400" dirty="0">
                <a:solidFill>
                  <a:srgbClr val="969696"/>
                </a:solidFill>
              </a:rPr>
              <a:t>Materiaal keuze </a:t>
            </a:r>
          </a:p>
          <a:p>
            <a:r>
              <a:rPr lang="nl-NL" sz="2400" dirty="0">
                <a:solidFill>
                  <a:srgbClr val="969696"/>
                </a:solidFill>
              </a:rPr>
              <a:t>Onderhoud </a:t>
            </a:r>
          </a:p>
          <a:p>
            <a:r>
              <a:rPr lang="nl-NL" sz="2400" dirty="0">
                <a:solidFill>
                  <a:srgbClr val="969696"/>
                </a:solidFill>
              </a:rPr>
              <a:t>Uiterlijke kenmerken (stijl van dak etc.)</a:t>
            </a:r>
            <a:endParaRPr lang="nl-NL" sz="2400" dirty="0"/>
          </a:p>
        </p:txBody>
      </p:sp>
      <p:sp>
        <p:nvSpPr>
          <p:cNvPr id="5" name="Titel 1">
            <a:extLst>
              <a:ext uri="{FF2B5EF4-FFF2-40B4-BE49-F238E27FC236}">
                <a16:creationId xmlns:a16="http://schemas.microsoft.com/office/drawing/2014/main" id="{88CEA95F-0596-4A14-9EEB-A40AAD3D67C3}"/>
              </a:ext>
            </a:extLst>
          </p:cNvPr>
          <p:cNvSpPr txBox="1">
            <a:spLocks/>
          </p:cNvSpPr>
          <p:nvPr/>
        </p:nvSpPr>
        <p:spPr>
          <a:xfrm>
            <a:off x="2388962" y="4488385"/>
            <a:ext cx="7059838"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Uniformiteit! EENHEID! </a:t>
            </a:r>
          </a:p>
        </p:txBody>
      </p:sp>
      <p:sp>
        <p:nvSpPr>
          <p:cNvPr id="6" name="Ondertitel 2">
            <a:extLst>
              <a:ext uri="{FF2B5EF4-FFF2-40B4-BE49-F238E27FC236}">
                <a16:creationId xmlns:a16="http://schemas.microsoft.com/office/drawing/2014/main" id="{D37D34D0-931E-4B87-886E-B1D5684D5443}"/>
              </a:ext>
            </a:extLst>
          </p:cNvPr>
          <p:cNvSpPr txBox="1">
            <a:spLocks/>
          </p:cNvSpPr>
          <p:nvPr/>
        </p:nvSpPr>
        <p:spPr>
          <a:xfrm>
            <a:off x="8622847" y="4889503"/>
            <a:ext cx="2843439" cy="75928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chemeClr val="accent3">
                    <a:lumMod val="60000"/>
                    <a:lumOff val="40000"/>
                  </a:schemeClr>
                </a:solidFill>
              </a:rPr>
              <a:t>Stalin zou trots zijn </a:t>
            </a:r>
          </a:p>
        </p:txBody>
      </p:sp>
    </p:spTree>
    <p:extLst>
      <p:ext uri="{BB962C8B-B14F-4D97-AF65-F5344CB8AC3E}">
        <p14:creationId xmlns:p14="http://schemas.microsoft.com/office/powerpoint/2010/main" val="19113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4B91BB7C-5473-4056-A5AE-FAAFA9790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267575" cy="4029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E4E18A7-2693-4E6C-9734-F5BDECB18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456" y="2081674"/>
            <a:ext cx="7155543" cy="4776325"/>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C19B4B97-BE22-45E6-ABDC-CE69D54E08BD}"/>
              </a:ext>
            </a:extLst>
          </p:cNvPr>
          <p:cNvPicPr>
            <a:picLocks noChangeAspect="1"/>
          </p:cNvPicPr>
          <p:nvPr/>
        </p:nvPicPr>
        <p:blipFill rotWithShape="1">
          <a:blip r:embed="rId5"/>
          <a:srcRect l="-345" t="9912" r="345" b="6741"/>
          <a:stretch/>
        </p:blipFill>
        <p:spPr>
          <a:xfrm>
            <a:off x="-42297" y="0"/>
            <a:ext cx="12276593" cy="6892412"/>
          </a:xfrm>
          <a:prstGeom prst="rect">
            <a:avLst/>
          </a:prstGeom>
        </p:spPr>
      </p:pic>
      <p:pic>
        <p:nvPicPr>
          <p:cNvPr id="2056" name="Picture 8">
            <a:extLst>
              <a:ext uri="{FF2B5EF4-FFF2-40B4-BE49-F238E27FC236}">
                <a16:creationId xmlns:a16="http://schemas.microsoft.com/office/drawing/2014/main" id="{B96BA36A-08F4-4BB8-BA6C-73E75DFF95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7" y="0"/>
            <a:ext cx="12276593" cy="68924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ull Beeld Laura van der Bijl/Het Parool">
            <a:extLst>
              <a:ext uri="{FF2B5EF4-FFF2-40B4-BE49-F238E27FC236}">
                <a16:creationId xmlns:a16="http://schemas.microsoft.com/office/drawing/2014/main" id="{6D3BB687-17BA-42E3-B3F6-CAB095D625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97" y="0"/>
            <a:ext cx="12373907" cy="689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02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fade">
                                      <p:cBhvr>
                                        <p:cTn id="2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9BAC3-62DF-4567-AE2F-D65F5B3C1CE2}"/>
              </a:ext>
            </a:extLst>
          </p:cNvPr>
          <p:cNvSpPr>
            <a:spLocks noGrp="1"/>
          </p:cNvSpPr>
          <p:nvPr>
            <p:ph type="title"/>
          </p:nvPr>
        </p:nvSpPr>
        <p:spPr/>
        <p:txBody>
          <a:bodyPr/>
          <a:lstStyle/>
          <a:p>
            <a:r>
              <a:rPr lang="nl-NL" dirty="0"/>
              <a:t>Het rijtjeshuis </a:t>
            </a:r>
          </a:p>
        </p:txBody>
      </p:sp>
      <p:sp>
        <p:nvSpPr>
          <p:cNvPr id="4" name="Tijdelijke aanduiding voor datum 3">
            <a:extLst>
              <a:ext uri="{FF2B5EF4-FFF2-40B4-BE49-F238E27FC236}">
                <a16:creationId xmlns:a16="http://schemas.microsoft.com/office/drawing/2014/main" id="{D64E8B35-0C92-4E55-BD91-21A7FEE3B632}"/>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7" name="Ondertitel 2">
            <a:extLst>
              <a:ext uri="{FF2B5EF4-FFF2-40B4-BE49-F238E27FC236}">
                <a16:creationId xmlns:a16="http://schemas.microsoft.com/office/drawing/2014/main" id="{B4B9E02A-C5E2-47AC-8A53-6E978DF5A5CB}"/>
              </a:ext>
            </a:extLst>
          </p:cNvPr>
          <p:cNvSpPr txBox="1">
            <a:spLocks/>
          </p:cNvSpPr>
          <p:nvPr/>
        </p:nvSpPr>
        <p:spPr>
          <a:xfrm>
            <a:off x="4319362" y="470664"/>
            <a:ext cx="10775495" cy="426099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Uniformiteit pur sang. </a:t>
            </a:r>
            <a:endParaRPr lang="nl-NL" sz="2400" dirty="0"/>
          </a:p>
        </p:txBody>
      </p:sp>
      <p:pic>
        <p:nvPicPr>
          <p:cNvPr id="3074" name="Picture 2" descr="Het technologische tijdperk en het rijtjeshuis – Archined">
            <a:extLst>
              <a:ext uri="{FF2B5EF4-FFF2-40B4-BE49-F238E27FC236}">
                <a16:creationId xmlns:a16="http://schemas.microsoft.com/office/drawing/2014/main" id="{672B578B-CB19-40EF-A3E5-93F6FEDD7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77714" cy="687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47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634FE-B4D9-4823-98FD-7A76AA16B6BE}"/>
              </a:ext>
            </a:extLst>
          </p:cNvPr>
          <p:cNvSpPr>
            <a:spLocks noGrp="1"/>
          </p:cNvSpPr>
          <p:nvPr>
            <p:ph type="title"/>
          </p:nvPr>
        </p:nvSpPr>
        <p:spPr/>
        <p:txBody>
          <a:bodyPr/>
          <a:lstStyle/>
          <a:p>
            <a:r>
              <a:rPr lang="nl-NL" dirty="0"/>
              <a:t>Bestemmingsplan procedure</a:t>
            </a:r>
          </a:p>
        </p:txBody>
      </p:sp>
      <p:sp>
        <p:nvSpPr>
          <p:cNvPr id="3" name="Tijdelijke aanduiding voor inhoud 2">
            <a:extLst>
              <a:ext uri="{FF2B5EF4-FFF2-40B4-BE49-F238E27FC236}">
                <a16:creationId xmlns:a16="http://schemas.microsoft.com/office/drawing/2014/main" id="{4D609081-C5AF-4C75-BF1D-5452F726BB74}"/>
              </a:ext>
            </a:extLst>
          </p:cNvPr>
          <p:cNvSpPr>
            <a:spLocks noGrp="1"/>
          </p:cNvSpPr>
          <p:nvPr>
            <p:ph idx="1"/>
          </p:nvPr>
        </p:nvSpPr>
        <p:spPr>
          <a:xfrm>
            <a:off x="371474" y="877064"/>
            <a:ext cx="10723246" cy="5112256"/>
          </a:xfrm>
        </p:spPr>
        <p:txBody>
          <a:bodyPr/>
          <a:lstStyle/>
          <a:p>
            <a:r>
              <a:rPr lang="nl-NL" sz="2400" dirty="0"/>
              <a:t>Onderzoek, vooroverleg en inspraak </a:t>
            </a:r>
          </a:p>
          <a:p>
            <a:endParaRPr lang="nl-NL" sz="2400" dirty="0"/>
          </a:p>
          <a:p>
            <a:r>
              <a:rPr lang="nl-NL" sz="2400" dirty="0"/>
              <a:t>Het voorontwerp bestemmingsplan (concept) </a:t>
            </a:r>
          </a:p>
          <a:p>
            <a:endParaRPr lang="nl-NL" sz="2400" dirty="0"/>
          </a:p>
          <a:p>
            <a:r>
              <a:rPr lang="nl-NL" sz="2400" dirty="0"/>
              <a:t>Ter inzage leggen en zienswijzen </a:t>
            </a:r>
          </a:p>
          <a:p>
            <a:endParaRPr lang="nl-NL" sz="2400" dirty="0"/>
          </a:p>
          <a:p>
            <a:r>
              <a:rPr lang="nl-NL" sz="2400" dirty="0"/>
              <a:t>Beoordeling en vaststelling door de raad  </a:t>
            </a:r>
          </a:p>
          <a:p>
            <a:endParaRPr lang="nl-NL" sz="2400" dirty="0"/>
          </a:p>
          <a:p>
            <a:r>
              <a:rPr lang="nl-NL" sz="2400" dirty="0"/>
              <a:t>Reactieve aanwijzing of beroep ABRS</a:t>
            </a:r>
          </a:p>
          <a:p>
            <a:endParaRPr lang="nl-NL" sz="2400" dirty="0"/>
          </a:p>
          <a:p>
            <a:r>
              <a:rPr lang="nl-NL" sz="2400" dirty="0"/>
              <a:t>In werking treding.</a:t>
            </a:r>
          </a:p>
          <a:p>
            <a:pPr marL="0" indent="0">
              <a:buNone/>
            </a:pP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2972C100-9F07-46F6-91C3-12179DEAC9B4}"/>
              </a:ext>
            </a:extLst>
          </p:cNvPr>
          <p:cNvSpPr>
            <a:spLocks noGrp="1"/>
          </p:cNvSpPr>
          <p:nvPr>
            <p:ph type="dt" sz="half" idx="10"/>
          </p:nvPr>
        </p:nvSpPr>
        <p:spPr/>
        <p:txBody>
          <a:bodyPr/>
          <a:lstStyle/>
          <a:p>
            <a:fld id="{1F360904-632D-4428-B762-9ED2B3079DE4}" type="datetime1">
              <a:rPr lang="nl-NL" noProof="0" smtClean="0"/>
              <a:t>15-3-2022</a:t>
            </a:fld>
            <a:endParaRPr lang="nl-NL" noProof="0"/>
          </a:p>
        </p:txBody>
      </p:sp>
    </p:spTree>
    <p:extLst>
      <p:ext uri="{BB962C8B-B14F-4D97-AF65-F5344CB8AC3E}">
        <p14:creationId xmlns:p14="http://schemas.microsoft.com/office/powerpoint/2010/main" val="1150888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19808A-A58B-44AF-8758-1C4B7B60009F}"/>
              </a:ext>
            </a:extLst>
          </p:cNvPr>
          <p:cNvSpPr>
            <a:spLocks noGrp="1"/>
          </p:cNvSpPr>
          <p:nvPr>
            <p:ph type="title"/>
          </p:nvPr>
        </p:nvSpPr>
        <p:spPr/>
        <p:txBody>
          <a:bodyPr/>
          <a:lstStyle/>
          <a:p>
            <a:r>
              <a:rPr lang="nl-NL" dirty="0"/>
              <a:t>Bestemmingsplan toetsing</a:t>
            </a:r>
          </a:p>
        </p:txBody>
      </p:sp>
      <p:sp>
        <p:nvSpPr>
          <p:cNvPr id="3" name="Tijdelijke aanduiding voor inhoud 2">
            <a:extLst>
              <a:ext uri="{FF2B5EF4-FFF2-40B4-BE49-F238E27FC236}">
                <a16:creationId xmlns:a16="http://schemas.microsoft.com/office/drawing/2014/main" id="{445727DA-660C-4827-AF0C-6F179B11A88D}"/>
              </a:ext>
            </a:extLst>
          </p:cNvPr>
          <p:cNvSpPr>
            <a:spLocks noGrp="1"/>
          </p:cNvSpPr>
          <p:nvPr>
            <p:ph idx="1"/>
          </p:nvPr>
        </p:nvSpPr>
        <p:spPr>
          <a:xfrm>
            <a:off x="371476" y="877064"/>
            <a:ext cx="11449050" cy="4419599"/>
          </a:xfrm>
        </p:spPr>
        <p:txBody>
          <a:bodyPr/>
          <a:lstStyle/>
          <a:p>
            <a:r>
              <a:rPr lang="nl-NL" sz="2400" dirty="0"/>
              <a:t>Bestemming en aanduiding op verbeelding </a:t>
            </a:r>
          </a:p>
          <a:p>
            <a:pPr marL="0" indent="0">
              <a:buNone/>
            </a:pPr>
            <a:endParaRPr lang="nl-NL" sz="2400" dirty="0"/>
          </a:p>
          <a:p>
            <a:r>
              <a:rPr lang="nl-NL" sz="2400" dirty="0"/>
              <a:t>Bestemmingsplanregels opzoeken</a:t>
            </a:r>
          </a:p>
          <a:p>
            <a:pPr marL="0" indent="0">
              <a:buNone/>
            </a:pPr>
            <a:endParaRPr lang="nl-NL" sz="2400" dirty="0"/>
          </a:p>
          <a:p>
            <a:r>
              <a:rPr lang="nl-NL" sz="2400" dirty="0"/>
              <a:t>Past aanvraag bij (nadere) bestemming?</a:t>
            </a:r>
          </a:p>
          <a:p>
            <a:pPr marL="0" indent="0">
              <a:buNone/>
            </a:pPr>
            <a:endParaRPr lang="nl-NL" sz="2400" dirty="0"/>
          </a:p>
          <a:p>
            <a:r>
              <a:rPr lang="nl-NL" sz="2400" dirty="0"/>
              <a:t>Bij bouwwerk ook kijken naar bouwregels </a:t>
            </a:r>
          </a:p>
          <a:p>
            <a:pPr marL="0" indent="0">
              <a:buNone/>
            </a:pPr>
            <a:endParaRPr lang="nl-NL" sz="2400" dirty="0"/>
          </a:p>
          <a:p>
            <a:r>
              <a:rPr lang="nl-NL" sz="2400" dirty="0"/>
              <a:t>Controleren op aanlegvergunning</a:t>
            </a:r>
          </a:p>
          <a:p>
            <a:pPr marL="0" indent="0">
              <a:buNone/>
            </a:pPr>
            <a:endParaRPr lang="nl-NL" sz="2400" dirty="0"/>
          </a:p>
          <a:p>
            <a:r>
              <a:rPr lang="nl-NL" sz="2400" dirty="0"/>
              <a:t>Controleren op nadere eisen. </a:t>
            </a:r>
            <a:br>
              <a:rPr lang="nl-NL" sz="1800" dirty="0"/>
            </a:br>
            <a:br>
              <a:rPr lang="nl-NL" sz="1800" dirty="0"/>
            </a:br>
            <a:endParaRPr lang="nl-NL" dirty="0"/>
          </a:p>
        </p:txBody>
      </p:sp>
      <p:sp>
        <p:nvSpPr>
          <p:cNvPr id="4" name="Tijdelijke aanduiding voor datum 3">
            <a:extLst>
              <a:ext uri="{FF2B5EF4-FFF2-40B4-BE49-F238E27FC236}">
                <a16:creationId xmlns:a16="http://schemas.microsoft.com/office/drawing/2014/main" id="{480931C0-B015-47A8-906E-D988E775D433}"/>
              </a:ext>
            </a:extLst>
          </p:cNvPr>
          <p:cNvSpPr>
            <a:spLocks noGrp="1"/>
          </p:cNvSpPr>
          <p:nvPr>
            <p:ph type="dt" sz="half" idx="10"/>
          </p:nvPr>
        </p:nvSpPr>
        <p:spPr/>
        <p:txBody>
          <a:bodyPr/>
          <a:lstStyle/>
          <a:p>
            <a:fld id="{1F360904-632D-4428-B762-9ED2B3079DE4}" type="datetime1">
              <a:rPr lang="nl-NL" noProof="0" smtClean="0"/>
              <a:t>15-3-2022</a:t>
            </a:fld>
            <a:endParaRPr lang="nl-NL" noProof="0"/>
          </a:p>
        </p:txBody>
      </p:sp>
    </p:spTree>
    <p:extLst>
      <p:ext uri="{BB962C8B-B14F-4D97-AF65-F5344CB8AC3E}">
        <p14:creationId xmlns:p14="http://schemas.microsoft.com/office/powerpoint/2010/main" val="1927457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en-NL" dirty="0"/>
              <a:t>In </a:t>
            </a:r>
            <a:r>
              <a:rPr lang="en-NL" dirty="0" err="1"/>
              <a:t>deze</a:t>
            </a:r>
            <a:r>
              <a:rPr lang="en-NL" dirty="0"/>
              <a:t> les</a:t>
            </a:r>
            <a:endParaRPr lang="nl-NL" dirty="0"/>
          </a:p>
        </p:txBody>
      </p:sp>
      <p:sp>
        <p:nvSpPr>
          <p:cNvPr id="13" name="Ondertitel 2">
            <a:extLst>
              <a:ext uri="{FF2B5EF4-FFF2-40B4-BE49-F238E27FC236}">
                <a16:creationId xmlns:a16="http://schemas.microsoft.com/office/drawing/2014/main" id="{DA9880A2-D8C3-4D88-BB6D-DF530C7C6F30}"/>
              </a:ext>
            </a:extLst>
          </p:cNvPr>
          <p:cNvSpPr txBox="1">
            <a:spLocks/>
          </p:cNvSpPr>
          <p:nvPr/>
        </p:nvSpPr>
        <p:spPr>
          <a:xfrm>
            <a:off x="2551463" y="149530"/>
            <a:ext cx="8534400" cy="590802"/>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rPr>
              <a:t>Kunnen we kijken hoe vaak Justin het over </a:t>
            </a:r>
            <a:r>
              <a:rPr lang="nl-NL" dirty="0" err="1">
                <a:solidFill>
                  <a:srgbClr val="969696"/>
                </a:solidFill>
              </a:rPr>
              <a:t>zjin</a:t>
            </a:r>
            <a:r>
              <a:rPr lang="nl-NL" dirty="0">
                <a:solidFill>
                  <a:srgbClr val="969696"/>
                </a:solidFill>
              </a:rPr>
              <a:t> </a:t>
            </a:r>
            <a:r>
              <a:rPr lang="nl-NL" dirty="0" err="1">
                <a:solidFill>
                  <a:srgbClr val="969696"/>
                </a:solidFill>
              </a:rPr>
              <a:t>waggie</a:t>
            </a:r>
            <a:r>
              <a:rPr lang="nl-NL" dirty="0">
                <a:solidFill>
                  <a:srgbClr val="969696"/>
                </a:solidFill>
              </a:rPr>
              <a:t> heeft.</a:t>
            </a:r>
            <a:endParaRPr lang="nl-NL" dirty="0"/>
          </a:p>
        </p:txBody>
      </p:sp>
      <p:sp>
        <p:nvSpPr>
          <p:cNvPr id="8" name="Titel 1">
            <a:extLst>
              <a:ext uri="{FF2B5EF4-FFF2-40B4-BE49-F238E27FC236}">
                <a16:creationId xmlns:a16="http://schemas.microsoft.com/office/drawing/2014/main" id="{2E58751F-FA98-4DF6-BF0C-E4D07A83E432}"/>
              </a:ext>
            </a:extLst>
          </p:cNvPr>
          <p:cNvSpPr txBox="1">
            <a:spLocks/>
          </p:cNvSpPr>
          <p:nvPr/>
        </p:nvSpPr>
        <p:spPr>
          <a:xfrm>
            <a:off x="371476" y="1048408"/>
            <a:ext cx="11565829" cy="3775986"/>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sz="2800" b="0" dirty="0">
                <a:latin typeface="+mn-lt"/>
              </a:rPr>
              <a:t>Structuurvisie</a:t>
            </a:r>
          </a:p>
          <a:p>
            <a:r>
              <a:rPr lang="nl-NL" sz="2800" b="0" dirty="0">
                <a:latin typeface="+mn-lt"/>
              </a:rPr>
              <a:t>Het bestemmingsplan</a:t>
            </a:r>
            <a:br>
              <a:rPr lang="nl-NL" sz="2800" b="0" dirty="0">
                <a:latin typeface="+mn-lt"/>
              </a:rPr>
            </a:br>
            <a:r>
              <a:rPr lang="nl-NL" sz="2800" b="0" dirty="0">
                <a:latin typeface="+mn-lt"/>
              </a:rPr>
              <a:t>De WABO / </a:t>
            </a:r>
            <a:r>
              <a:rPr lang="nl-NL" sz="2800" b="0" strike="sngStrike" dirty="0">
                <a:latin typeface="+mn-lt"/>
              </a:rPr>
              <a:t>de omgevingswet</a:t>
            </a:r>
            <a:r>
              <a:rPr lang="nl-NL" sz="2800" b="0" dirty="0">
                <a:latin typeface="+mn-lt"/>
              </a:rPr>
              <a:t>  </a:t>
            </a:r>
          </a:p>
          <a:p>
            <a:r>
              <a:rPr lang="nl-NL" sz="2800" b="0" dirty="0">
                <a:latin typeface="+mn-lt"/>
                <a:sym typeface="Wingdings" panose="05000000000000000000" pitchFamily="2" charset="2"/>
              </a:rPr>
              <a:t>Communicatie / inpassing</a:t>
            </a:r>
            <a:br>
              <a:rPr lang="nl-NL" sz="2800" b="0" dirty="0">
                <a:latin typeface="+mn-lt"/>
                <a:sym typeface="Wingdings" panose="05000000000000000000" pitchFamily="2" charset="2"/>
              </a:rPr>
            </a:br>
            <a:r>
              <a:rPr lang="nl-NL" sz="2800" b="0" dirty="0">
                <a:latin typeface="+mn-lt"/>
                <a:sym typeface="Wingdings" panose="05000000000000000000" pitchFamily="2" charset="2"/>
              </a:rPr>
              <a:t>Klachten </a:t>
            </a:r>
            <a:br>
              <a:rPr lang="nl-NL" sz="2800" b="0" dirty="0">
                <a:latin typeface="+mn-lt"/>
                <a:sym typeface="Wingdings" panose="05000000000000000000" pitchFamily="2" charset="2"/>
              </a:rPr>
            </a:br>
            <a:br>
              <a:rPr lang="nl-NL" sz="2800" b="0" dirty="0">
                <a:latin typeface="+mn-lt"/>
                <a:sym typeface="Wingdings" panose="05000000000000000000" pitchFamily="2" charset="2"/>
              </a:rPr>
            </a:br>
            <a:br>
              <a:rPr lang="nl-NL" sz="2800" b="0" dirty="0">
                <a:latin typeface="+mn-lt"/>
                <a:sym typeface="Wingdings" panose="05000000000000000000" pitchFamily="2" charset="2"/>
              </a:rPr>
            </a:br>
            <a:r>
              <a:rPr lang="nl-NL" sz="2800" b="0" strike="sngStrike" dirty="0">
                <a:solidFill>
                  <a:schemeClr val="accent3">
                    <a:lumMod val="20000"/>
                    <a:lumOff val="80000"/>
                  </a:schemeClr>
                </a:solidFill>
                <a:latin typeface="+mn-lt"/>
                <a:sym typeface="Wingdings" panose="05000000000000000000" pitchFamily="2" charset="2"/>
              </a:rPr>
              <a:t>Slachtoffers</a:t>
            </a:r>
            <a:r>
              <a:rPr lang="nl-NL" sz="2800" b="0" dirty="0">
                <a:latin typeface="+mn-lt"/>
                <a:sym typeface="Wingdings" panose="05000000000000000000" pitchFamily="2" charset="2"/>
              </a:rPr>
              <a:t> vrijwilligers micro-excursie (na grote pauze) </a:t>
            </a:r>
            <a:br>
              <a:rPr lang="nl-NL" sz="2800" b="0" dirty="0">
                <a:latin typeface="+mn-lt"/>
              </a:rPr>
            </a:br>
            <a:br>
              <a:rPr lang="nl-NL" sz="2800" b="0" dirty="0">
                <a:latin typeface="+mn-lt"/>
              </a:rPr>
            </a:br>
            <a:r>
              <a:rPr lang="nl-NL" sz="2800" b="0" dirty="0">
                <a:latin typeface="+mn-lt"/>
              </a:rPr>
              <a:t>Trede 10: </a:t>
            </a:r>
            <a:r>
              <a:rPr lang="nl-NL" sz="2800" b="1" kern="0" dirty="0">
                <a:effectLst/>
                <a:latin typeface="+mn-lt"/>
                <a:ea typeface="Calibri" panose="020F0502020204030204" pitchFamily="34" charset="0"/>
              </a:rPr>
              <a:t>Ruimtelijke Inrichting: toetsen bestemmingsplan</a:t>
            </a:r>
            <a:endParaRPr lang="nl-NL" sz="2800" b="0" dirty="0">
              <a:solidFill>
                <a:schemeClr val="accent3">
                  <a:lumMod val="50000"/>
                </a:schemeClr>
              </a:solidFill>
              <a:latin typeface="+mn-lt"/>
            </a:endParaRPr>
          </a:p>
          <a:p>
            <a:r>
              <a:rPr lang="nl-NL" sz="2800" b="0" dirty="0">
                <a:latin typeface="+mn-lt"/>
              </a:rPr>
              <a:t> 	</a:t>
            </a:r>
            <a:r>
              <a:rPr lang="nl-NL" sz="2400" b="0" dirty="0">
                <a:latin typeface="+mn-lt"/>
              </a:rPr>
              <a:t>	</a:t>
            </a:r>
            <a:br>
              <a:rPr lang="nl-NL" sz="3200" b="0" dirty="0">
                <a:latin typeface="+mn-lt"/>
              </a:rPr>
            </a:br>
            <a:br>
              <a:rPr lang="nl-NL" sz="3600" b="0" dirty="0">
                <a:latin typeface="+mn-lt"/>
              </a:rPr>
            </a:br>
            <a:endParaRPr lang="nl-NL" sz="3600" b="0" dirty="0">
              <a:latin typeface="+mn-lt"/>
            </a:endParaRPr>
          </a:p>
        </p:txBody>
      </p:sp>
      <p:sp>
        <p:nvSpPr>
          <p:cNvPr id="5" name="Ondertitel 2">
            <a:extLst>
              <a:ext uri="{FF2B5EF4-FFF2-40B4-BE49-F238E27FC236}">
                <a16:creationId xmlns:a16="http://schemas.microsoft.com/office/drawing/2014/main" id="{AEC201C4-80AF-410D-9722-DA8B631DE67C}"/>
              </a:ext>
            </a:extLst>
          </p:cNvPr>
          <p:cNvSpPr txBox="1">
            <a:spLocks/>
          </p:cNvSpPr>
          <p:nvPr/>
        </p:nvSpPr>
        <p:spPr>
          <a:xfrm>
            <a:off x="5130669" y="1935256"/>
            <a:ext cx="8534400" cy="36423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1400" dirty="0">
                <a:solidFill>
                  <a:schemeClr val="accent3">
                    <a:lumMod val="40000"/>
                    <a:lumOff val="60000"/>
                  </a:schemeClr>
                </a:solidFill>
              </a:rPr>
              <a:t>EN WAAROM MOET DAT ZO EN NIET ANDERS, DE WABO VERDWIJNT AAAAAAAAAH</a:t>
            </a:r>
          </a:p>
        </p:txBody>
      </p:sp>
    </p:spTree>
    <p:extLst>
      <p:ext uri="{BB962C8B-B14F-4D97-AF65-F5344CB8AC3E}">
        <p14:creationId xmlns:p14="http://schemas.microsoft.com/office/powerpoint/2010/main" val="4249072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98C06-2124-488D-9C75-C0885F8BB660}"/>
              </a:ext>
            </a:extLst>
          </p:cNvPr>
          <p:cNvSpPr>
            <a:spLocks noGrp="1"/>
          </p:cNvSpPr>
          <p:nvPr>
            <p:ph type="title"/>
          </p:nvPr>
        </p:nvSpPr>
        <p:spPr/>
        <p:txBody>
          <a:bodyPr/>
          <a:lstStyle/>
          <a:p>
            <a:r>
              <a:rPr lang="nl-NL" dirty="0"/>
              <a:t>Bestemmingsplan herziening en afwijking</a:t>
            </a:r>
          </a:p>
        </p:txBody>
      </p:sp>
      <p:sp>
        <p:nvSpPr>
          <p:cNvPr id="3" name="Tijdelijke aanduiding voor inhoud 2">
            <a:extLst>
              <a:ext uri="{FF2B5EF4-FFF2-40B4-BE49-F238E27FC236}">
                <a16:creationId xmlns:a16="http://schemas.microsoft.com/office/drawing/2014/main" id="{FDB05B23-9810-455E-A100-BE65E0377DB2}"/>
              </a:ext>
            </a:extLst>
          </p:cNvPr>
          <p:cNvSpPr>
            <a:spLocks noGrp="1"/>
          </p:cNvSpPr>
          <p:nvPr>
            <p:ph idx="1"/>
          </p:nvPr>
        </p:nvSpPr>
        <p:spPr>
          <a:xfrm>
            <a:off x="371476" y="1477524"/>
            <a:ext cx="11449050" cy="4419599"/>
          </a:xfrm>
        </p:spPr>
        <p:txBody>
          <a:bodyPr/>
          <a:lstStyle/>
          <a:p>
            <a:r>
              <a:rPr lang="nl-NL" sz="2400" dirty="0"/>
              <a:t>Project afwijkingsbesluit (PAB) Voorbeeld Flat bouwen in laagbouwgebied</a:t>
            </a:r>
          </a:p>
          <a:p>
            <a:pPr marL="0" indent="0">
              <a:buNone/>
            </a:pPr>
            <a:endParaRPr lang="nl-NL" sz="2400" dirty="0"/>
          </a:p>
          <a:p>
            <a:r>
              <a:rPr lang="nl-NL" sz="2400" dirty="0"/>
              <a:t>Herzien bestemmingsplan (nieuw plan) Voorbeeld industrieterrein wordt woonwijk</a:t>
            </a:r>
          </a:p>
          <a:p>
            <a:endParaRPr lang="nl-NL" dirty="0"/>
          </a:p>
        </p:txBody>
      </p:sp>
      <p:sp>
        <p:nvSpPr>
          <p:cNvPr id="4" name="Tijdelijke aanduiding voor datum 3">
            <a:extLst>
              <a:ext uri="{FF2B5EF4-FFF2-40B4-BE49-F238E27FC236}">
                <a16:creationId xmlns:a16="http://schemas.microsoft.com/office/drawing/2014/main" id="{E9B1016D-AA91-49D3-8C75-44674F41CE13}"/>
              </a:ext>
            </a:extLst>
          </p:cNvPr>
          <p:cNvSpPr>
            <a:spLocks noGrp="1"/>
          </p:cNvSpPr>
          <p:nvPr>
            <p:ph type="dt" sz="half" idx="10"/>
          </p:nvPr>
        </p:nvSpPr>
        <p:spPr/>
        <p:txBody>
          <a:bodyPr/>
          <a:lstStyle/>
          <a:p>
            <a:fld id="{1F360904-632D-4428-B762-9ED2B3079DE4}" type="datetime1">
              <a:rPr lang="nl-NL" noProof="0" smtClean="0"/>
              <a:t>15-3-2022</a:t>
            </a:fld>
            <a:endParaRPr lang="nl-NL" noProof="0"/>
          </a:p>
        </p:txBody>
      </p:sp>
    </p:spTree>
    <p:extLst>
      <p:ext uri="{BB962C8B-B14F-4D97-AF65-F5344CB8AC3E}">
        <p14:creationId xmlns:p14="http://schemas.microsoft.com/office/powerpoint/2010/main" val="2110205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9BAC3-62DF-4567-AE2F-D65F5B3C1CE2}"/>
              </a:ext>
            </a:extLst>
          </p:cNvPr>
          <p:cNvSpPr>
            <a:spLocks noGrp="1"/>
          </p:cNvSpPr>
          <p:nvPr>
            <p:ph type="title"/>
          </p:nvPr>
        </p:nvSpPr>
        <p:spPr/>
        <p:txBody>
          <a:bodyPr/>
          <a:lstStyle/>
          <a:p>
            <a:r>
              <a:rPr lang="nl-NL" dirty="0"/>
              <a:t>Het bestemmingsplan</a:t>
            </a:r>
          </a:p>
        </p:txBody>
      </p:sp>
      <p:sp>
        <p:nvSpPr>
          <p:cNvPr id="4" name="Tijdelijke aanduiding voor datum 3">
            <a:extLst>
              <a:ext uri="{FF2B5EF4-FFF2-40B4-BE49-F238E27FC236}">
                <a16:creationId xmlns:a16="http://schemas.microsoft.com/office/drawing/2014/main" id="{D64E8B35-0C92-4E55-BD91-21A7FEE3B632}"/>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6" name="Ondertitel 2">
            <a:extLst>
              <a:ext uri="{FF2B5EF4-FFF2-40B4-BE49-F238E27FC236}">
                <a16:creationId xmlns:a16="http://schemas.microsoft.com/office/drawing/2014/main" id="{464BC937-E3C1-46F6-812D-00B0E59DCC56}"/>
              </a:ext>
            </a:extLst>
          </p:cNvPr>
          <p:cNvSpPr txBox="1">
            <a:spLocks/>
          </p:cNvSpPr>
          <p:nvPr/>
        </p:nvSpPr>
        <p:spPr>
          <a:xfrm>
            <a:off x="6489292" y="528699"/>
            <a:ext cx="8534400"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chemeClr val="accent3">
                    <a:lumMod val="20000"/>
                    <a:lumOff val="80000"/>
                  </a:schemeClr>
                </a:solidFill>
              </a:rPr>
              <a:t>We zijn er bijna mee klaar </a:t>
            </a:r>
            <a:r>
              <a:rPr lang="nl-NL" dirty="0">
                <a:solidFill>
                  <a:schemeClr val="accent3">
                    <a:lumMod val="20000"/>
                    <a:lumOff val="80000"/>
                  </a:schemeClr>
                </a:solidFill>
                <a:sym typeface="Wingdings" panose="05000000000000000000" pitchFamily="2" charset="2"/>
              </a:rPr>
              <a:t> </a:t>
            </a:r>
            <a:endParaRPr lang="nl-NL" dirty="0">
              <a:solidFill>
                <a:schemeClr val="accent3">
                  <a:lumMod val="20000"/>
                  <a:lumOff val="80000"/>
                </a:schemeClr>
              </a:solidFill>
            </a:endParaRPr>
          </a:p>
        </p:txBody>
      </p:sp>
      <p:sp>
        <p:nvSpPr>
          <p:cNvPr id="8" name="Titel 1">
            <a:extLst>
              <a:ext uri="{FF2B5EF4-FFF2-40B4-BE49-F238E27FC236}">
                <a16:creationId xmlns:a16="http://schemas.microsoft.com/office/drawing/2014/main" id="{609B4D7A-60F4-4690-B7AF-ECDD7FB4577E}"/>
              </a:ext>
            </a:extLst>
          </p:cNvPr>
          <p:cNvSpPr txBox="1">
            <a:spLocks/>
          </p:cNvSpPr>
          <p:nvPr/>
        </p:nvSpPr>
        <p:spPr>
          <a:xfrm>
            <a:off x="908504" y="2711078"/>
            <a:ext cx="10108030"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Het inpassingsplan </a:t>
            </a:r>
          </a:p>
        </p:txBody>
      </p:sp>
      <p:sp>
        <p:nvSpPr>
          <p:cNvPr id="9" name="Ondertitel 2">
            <a:extLst>
              <a:ext uri="{FF2B5EF4-FFF2-40B4-BE49-F238E27FC236}">
                <a16:creationId xmlns:a16="http://schemas.microsoft.com/office/drawing/2014/main" id="{4754AB4C-2A4B-4640-AA72-E6BD8E0D78AD}"/>
              </a:ext>
            </a:extLst>
          </p:cNvPr>
          <p:cNvSpPr txBox="1">
            <a:spLocks/>
          </p:cNvSpPr>
          <p:nvPr/>
        </p:nvSpPr>
        <p:spPr>
          <a:xfrm rot="5400000">
            <a:off x="2281231" y="1407282"/>
            <a:ext cx="1875985"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chemeClr val="accent3"/>
                </a:solidFill>
              </a:rPr>
              <a:t>Evolueert naar </a:t>
            </a:r>
          </a:p>
        </p:txBody>
      </p:sp>
      <p:sp>
        <p:nvSpPr>
          <p:cNvPr id="3" name="Pijl: omlaag 2">
            <a:extLst>
              <a:ext uri="{FF2B5EF4-FFF2-40B4-BE49-F238E27FC236}">
                <a16:creationId xmlns:a16="http://schemas.microsoft.com/office/drawing/2014/main" id="{A8345338-16AA-4D7A-8E56-A59F13DACE9B}"/>
              </a:ext>
            </a:extLst>
          </p:cNvPr>
          <p:cNvSpPr/>
          <p:nvPr/>
        </p:nvSpPr>
        <p:spPr>
          <a:xfrm>
            <a:off x="2796935" y="891578"/>
            <a:ext cx="682171" cy="1875985"/>
          </a:xfrm>
          <a:prstGeom prst="downArrow">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ndertitel 2">
            <a:extLst>
              <a:ext uri="{FF2B5EF4-FFF2-40B4-BE49-F238E27FC236}">
                <a16:creationId xmlns:a16="http://schemas.microsoft.com/office/drawing/2014/main" id="{2A4D316C-520B-4FA8-AEBD-9A81008B7DDA}"/>
              </a:ext>
            </a:extLst>
          </p:cNvPr>
          <p:cNvSpPr txBox="1">
            <a:spLocks/>
          </p:cNvSpPr>
          <p:nvPr/>
        </p:nvSpPr>
        <p:spPr>
          <a:xfrm>
            <a:off x="908504" y="3221606"/>
            <a:ext cx="11283496"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Er is altijd een grotere macht </a:t>
            </a:r>
            <a:br>
              <a:rPr lang="nl-NL" sz="2400" dirty="0">
                <a:solidFill>
                  <a:srgbClr val="969696"/>
                </a:solidFill>
              </a:rPr>
            </a:br>
            <a:br>
              <a:rPr lang="nl-NL" sz="2400" dirty="0">
                <a:solidFill>
                  <a:srgbClr val="969696"/>
                </a:solidFill>
              </a:rPr>
            </a:br>
            <a:br>
              <a:rPr lang="nl-NL" sz="2400" dirty="0">
                <a:solidFill>
                  <a:srgbClr val="969696"/>
                </a:solidFill>
              </a:rPr>
            </a:br>
            <a:r>
              <a:rPr lang="nl-NL" sz="2400" dirty="0">
                <a:solidFill>
                  <a:srgbClr val="969696"/>
                </a:solidFill>
              </a:rPr>
              <a:t>Rijk &gt; Provincie &gt; Gemeente &gt; Burger </a:t>
            </a:r>
            <a:br>
              <a:rPr lang="nl-NL" sz="2400" dirty="0">
                <a:solidFill>
                  <a:srgbClr val="969696"/>
                </a:solidFill>
              </a:rPr>
            </a:br>
            <a:endParaRPr lang="nl-NL" sz="2400" dirty="0">
              <a:solidFill>
                <a:srgbClr val="969696"/>
              </a:solidFill>
            </a:endParaRPr>
          </a:p>
          <a:p>
            <a:pPr marL="0" indent="0">
              <a:buNone/>
            </a:pPr>
            <a:endParaRPr lang="nl-NL" sz="2400" dirty="0">
              <a:solidFill>
                <a:srgbClr val="969696"/>
              </a:solidFill>
            </a:endParaRPr>
          </a:p>
          <a:p>
            <a:pPr marL="0" indent="0">
              <a:buNone/>
            </a:pPr>
            <a:br>
              <a:rPr lang="nl-NL" sz="2400" dirty="0">
                <a:solidFill>
                  <a:srgbClr val="969696"/>
                </a:solidFill>
              </a:rPr>
            </a:br>
            <a:r>
              <a:rPr lang="nl-NL" sz="2400" dirty="0">
                <a:solidFill>
                  <a:srgbClr val="969696"/>
                </a:solidFill>
              </a:rPr>
              <a:t>Rijksplan &gt; Provinciaal plan &gt; Gemeentelijke plan </a:t>
            </a:r>
            <a:endParaRPr lang="nl-NL" sz="2400" dirty="0"/>
          </a:p>
        </p:txBody>
      </p:sp>
      <p:sp>
        <p:nvSpPr>
          <p:cNvPr id="11" name="Pijl: rechts 10">
            <a:extLst>
              <a:ext uri="{FF2B5EF4-FFF2-40B4-BE49-F238E27FC236}">
                <a16:creationId xmlns:a16="http://schemas.microsoft.com/office/drawing/2014/main" id="{43378BAB-8C0F-4EE3-9E5A-82423CF41D84}"/>
              </a:ext>
            </a:extLst>
          </p:cNvPr>
          <p:cNvSpPr/>
          <p:nvPr/>
        </p:nvSpPr>
        <p:spPr>
          <a:xfrm>
            <a:off x="950672" y="4101486"/>
            <a:ext cx="5056867" cy="2912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Pijl: rechts 13">
            <a:extLst>
              <a:ext uri="{FF2B5EF4-FFF2-40B4-BE49-F238E27FC236}">
                <a16:creationId xmlns:a16="http://schemas.microsoft.com/office/drawing/2014/main" id="{FD693AA9-6DC3-4A5D-98C4-CC2AEA105150}"/>
              </a:ext>
            </a:extLst>
          </p:cNvPr>
          <p:cNvSpPr/>
          <p:nvPr/>
        </p:nvSpPr>
        <p:spPr>
          <a:xfrm rot="10800000">
            <a:off x="905652" y="4639518"/>
            <a:ext cx="5056867" cy="291204"/>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ndertitel 2">
            <a:extLst>
              <a:ext uri="{FF2B5EF4-FFF2-40B4-BE49-F238E27FC236}">
                <a16:creationId xmlns:a16="http://schemas.microsoft.com/office/drawing/2014/main" id="{705CF73B-751C-4CA7-8D80-6D5CF72E482E}"/>
              </a:ext>
            </a:extLst>
          </p:cNvPr>
          <p:cNvSpPr txBox="1">
            <a:spLocks/>
          </p:cNvSpPr>
          <p:nvPr/>
        </p:nvSpPr>
        <p:spPr>
          <a:xfrm>
            <a:off x="3048710" y="3609482"/>
            <a:ext cx="770749" cy="85709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4000" dirty="0">
                <a:solidFill>
                  <a:srgbClr val="969696"/>
                </a:solidFill>
                <a:sym typeface="Wingdings" panose="05000000000000000000" pitchFamily="2" charset="2"/>
              </a:rPr>
              <a:t></a:t>
            </a:r>
            <a:r>
              <a:rPr lang="nl-NL" dirty="0">
                <a:solidFill>
                  <a:srgbClr val="969696"/>
                </a:solidFill>
                <a:sym typeface="Wingdings" panose="05000000000000000000" pitchFamily="2" charset="2"/>
              </a:rPr>
              <a:t> </a:t>
            </a:r>
            <a:endParaRPr lang="nl-NL" dirty="0"/>
          </a:p>
        </p:txBody>
      </p:sp>
      <p:sp>
        <p:nvSpPr>
          <p:cNvPr id="16" name="Ondertitel 2">
            <a:extLst>
              <a:ext uri="{FF2B5EF4-FFF2-40B4-BE49-F238E27FC236}">
                <a16:creationId xmlns:a16="http://schemas.microsoft.com/office/drawing/2014/main" id="{8C67A8A1-6F3A-4C50-A23A-0EBACC97FCD3}"/>
              </a:ext>
            </a:extLst>
          </p:cNvPr>
          <p:cNvSpPr txBox="1">
            <a:spLocks/>
          </p:cNvSpPr>
          <p:nvPr/>
        </p:nvSpPr>
        <p:spPr>
          <a:xfrm>
            <a:off x="3048710" y="4805642"/>
            <a:ext cx="770749" cy="85709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4000" dirty="0">
                <a:solidFill>
                  <a:srgbClr val="969696"/>
                </a:solidFill>
                <a:sym typeface="Wingdings" panose="05000000000000000000" pitchFamily="2" charset="2"/>
              </a:rPr>
              <a:t></a:t>
            </a:r>
            <a:endParaRPr lang="nl-NL" dirty="0"/>
          </a:p>
        </p:txBody>
      </p:sp>
    </p:spTree>
    <p:extLst>
      <p:ext uri="{BB962C8B-B14F-4D97-AF65-F5344CB8AC3E}">
        <p14:creationId xmlns:p14="http://schemas.microsoft.com/office/powerpoint/2010/main" val="177780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64E8B35-0C92-4E55-BD91-21A7FEE3B632}"/>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6" name="Ondertitel 2">
            <a:extLst>
              <a:ext uri="{FF2B5EF4-FFF2-40B4-BE49-F238E27FC236}">
                <a16:creationId xmlns:a16="http://schemas.microsoft.com/office/drawing/2014/main" id="{464BC937-E3C1-46F6-812D-00B0E59DCC56}"/>
              </a:ext>
            </a:extLst>
          </p:cNvPr>
          <p:cNvSpPr txBox="1">
            <a:spLocks/>
          </p:cNvSpPr>
          <p:nvPr/>
        </p:nvSpPr>
        <p:spPr>
          <a:xfrm>
            <a:off x="6066971" y="716691"/>
            <a:ext cx="8534400"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rPr>
              <a:t>Komt nauwelijks voor</a:t>
            </a:r>
            <a:endParaRPr lang="nl-NL" dirty="0"/>
          </a:p>
        </p:txBody>
      </p:sp>
      <p:sp>
        <p:nvSpPr>
          <p:cNvPr id="8" name="Titel 1">
            <a:extLst>
              <a:ext uri="{FF2B5EF4-FFF2-40B4-BE49-F238E27FC236}">
                <a16:creationId xmlns:a16="http://schemas.microsoft.com/office/drawing/2014/main" id="{609B4D7A-60F4-4690-B7AF-ECDD7FB4577E}"/>
              </a:ext>
            </a:extLst>
          </p:cNvPr>
          <p:cNvSpPr txBox="1">
            <a:spLocks/>
          </p:cNvSpPr>
          <p:nvPr/>
        </p:nvSpPr>
        <p:spPr>
          <a:xfrm>
            <a:off x="908504" y="279108"/>
            <a:ext cx="10108030"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Het inpassingsplan </a:t>
            </a:r>
          </a:p>
        </p:txBody>
      </p:sp>
      <p:sp>
        <p:nvSpPr>
          <p:cNvPr id="10" name="Ondertitel 2">
            <a:extLst>
              <a:ext uri="{FF2B5EF4-FFF2-40B4-BE49-F238E27FC236}">
                <a16:creationId xmlns:a16="http://schemas.microsoft.com/office/drawing/2014/main" id="{2A4D316C-520B-4FA8-AEBD-9A81008B7DDA}"/>
              </a:ext>
            </a:extLst>
          </p:cNvPr>
          <p:cNvSpPr txBox="1">
            <a:spLocks/>
          </p:cNvSpPr>
          <p:nvPr/>
        </p:nvSpPr>
        <p:spPr>
          <a:xfrm>
            <a:off x="950672" y="962881"/>
            <a:ext cx="11283496"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chemeClr val="accent3">
                    <a:lumMod val="50000"/>
                  </a:schemeClr>
                </a:solidFill>
              </a:rPr>
              <a:t>Met oog op goede ruimtelijke ordening </a:t>
            </a:r>
          </a:p>
          <a:p>
            <a:pPr marL="0" indent="0">
              <a:buNone/>
            </a:pPr>
            <a:r>
              <a:rPr lang="nl-NL" sz="2400" dirty="0">
                <a:solidFill>
                  <a:schemeClr val="accent3">
                    <a:lumMod val="50000"/>
                  </a:schemeClr>
                </a:solidFill>
              </a:rPr>
              <a:t> Waar is belang bij? </a:t>
            </a:r>
            <a:br>
              <a:rPr lang="nl-NL" sz="2400" dirty="0">
                <a:solidFill>
                  <a:schemeClr val="accent3">
                    <a:lumMod val="50000"/>
                  </a:schemeClr>
                </a:solidFill>
              </a:rPr>
            </a:br>
            <a:br>
              <a:rPr lang="nl-NL" sz="2400" dirty="0">
                <a:solidFill>
                  <a:schemeClr val="accent3">
                    <a:lumMod val="50000"/>
                  </a:schemeClr>
                </a:solidFill>
              </a:rPr>
            </a:br>
            <a:r>
              <a:rPr lang="nl-NL" sz="2400" dirty="0">
                <a:solidFill>
                  <a:schemeClr val="accent3">
                    <a:lumMod val="50000"/>
                  </a:schemeClr>
                </a:solidFill>
              </a:rPr>
              <a:t> </a:t>
            </a:r>
          </a:p>
          <a:p>
            <a:pPr marL="0" indent="0">
              <a:buNone/>
            </a:pPr>
            <a:endParaRPr lang="nl-NL" sz="2400" dirty="0">
              <a:solidFill>
                <a:schemeClr val="accent3">
                  <a:lumMod val="50000"/>
                </a:schemeClr>
              </a:solidFill>
            </a:endParaRPr>
          </a:p>
          <a:p>
            <a:pPr marL="0" indent="0">
              <a:buNone/>
            </a:pPr>
            <a:endParaRPr lang="nl-NL" sz="2400" dirty="0">
              <a:solidFill>
                <a:schemeClr val="accent3">
                  <a:lumMod val="50000"/>
                </a:schemeClr>
              </a:solidFill>
            </a:endParaRPr>
          </a:p>
          <a:p>
            <a:pPr marL="0" indent="0">
              <a:buNone/>
            </a:pPr>
            <a:endParaRPr lang="nl-NL" sz="2400" dirty="0">
              <a:solidFill>
                <a:schemeClr val="accent3">
                  <a:lumMod val="50000"/>
                </a:schemeClr>
              </a:solidFill>
            </a:endParaRPr>
          </a:p>
          <a:p>
            <a:pPr marL="0" indent="0">
              <a:buNone/>
            </a:pPr>
            <a:endParaRPr lang="nl-NL" sz="2400" dirty="0">
              <a:solidFill>
                <a:schemeClr val="accent3">
                  <a:lumMod val="50000"/>
                </a:schemeClr>
              </a:solidFill>
            </a:endParaRPr>
          </a:p>
          <a:p>
            <a:pPr marL="0" indent="0">
              <a:buNone/>
            </a:pPr>
            <a:endParaRPr lang="nl-NL" sz="2400" dirty="0">
              <a:solidFill>
                <a:schemeClr val="accent3">
                  <a:lumMod val="50000"/>
                </a:schemeClr>
              </a:solidFill>
            </a:endParaRPr>
          </a:p>
          <a:p>
            <a:pPr marL="0" indent="0">
              <a:buNone/>
            </a:pPr>
            <a:r>
              <a:rPr lang="nl-NL" sz="2400" dirty="0">
                <a:solidFill>
                  <a:schemeClr val="accent3">
                    <a:lumMod val="50000"/>
                  </a:schemeClr>
                </a:solidFill>
              </a:rPr>
              <a:t>Alleen wanneer noodzakelijk geacht </a:t>
            </a:r>
          </a:p>
        </p:txBody>
      </p:sp>
      <p:sp>
        <p:nvSpPr>
          <p:cNvPr id="17" name="Tekstvak 16">
            <a:extLst>
              <a:ext uri="{FF2B5EF4-FFF2-40B4-BE49-F238E27FC236}">
                <a16:creationId xmlns:a16="http://schemas.microsoft.com/office/drawing/2014/main" id="{CBFD4DDE-E52F-4623-AF1A-F6F117A2F5D6}"/>
              </a:ext>
            </a:extLst>
          </p:cNvPr>
          <p:cNvSpPr txBox="1"/>
          <p:nvPr/>
        </p:nvSpPr>
        <p:spPr>
          <a:xfrm>
            <a:off x="908504" y="1634800"/>
            <a:ext cx="7300684" cy="1569660"/>
          </a:xfrm>
          <a:prstGeom prst="rect">
            <a:avLst/>
          </a:prstGeom>
          <a:noFill/>
        </p:spPr>
        <p:txBody>
          <a:bodyPr wrap="square">
            <a:spAutoFit/>
          </a:bodyPr>
          <a:lstStyle/>
          <a:p>
            <a:pPr marL="1257300" lvl="2" indent="-342900">
              <a:buFont typeface="Arial" panose="020B0604020202020204" pitchFamily="34" charset="0"/>
              <a:buChar char="•"/>
            </a:pPr>
            <a:r>
              <a:rPr lang="nl-NL" sz="2400" dirty="0">
                <a:solidFill>
                  <a:schemeClr val="accent3">
                    <a:lumMod val="50000"/>
                  </a:schemeClr>
                </a:solidFill>
              </a:rPr>
              <a:t>Financieel </a:t>
            </a:r>
          </a:p>
          <a:p>
            <a:pPr marL="1257300" lvl="2" indent="-342900">
              <a:buFont typeface="Arial" panose="020B0604020202020204" pitchFamily="34" charset="0"/>
              <a:buChar char="•"/>
            </a:pPr>
            <a:r>
              <a:rPr lang="nl-NL" sz="2400" dirty="0">
                <a:solidFill>
                  <a:schemeClr val="accent3">
                    <a:lumMod val="50000"/>
                  </a:schemeClr>
                </a:solidFill>
              </a:rPr>
              <a:t>Cultureel</a:t>
            </a:r>
          </a:p>
          <a:p>
            <a:pPr marL="1257300" lvl="2" indent="-342900">
              <a:buFont typeface="Arial" panose="020B0604020202020204" pitchFamily="34" charset="0"/>
              <a:buChar char="•"/>
            </a:pPr>
            <a:r>
              <a:rPr lang="nl-NL" sz="2400" dirty="0">
                <a:solidFill>
                  <a:schemeClr val="accent3">
                    <a:lumMod val="50000"/>
                  </a:schemeClr>
                </a:solidFill>
              </a:rPr>
              <a:t>Woon</a:t>
            </a:r>
          </a:p>
          <a:p>
            <a:pPr marL="1257300" lvl="2" indent="-342900">
              <a:buFont typeface="Arial" panose="020B0604020202020204" pitchFamily="34" charset="0"/>
              <a:buChar char="•"/>
            </a:pPr>
            <a:r>
              <a:rPr lang="nl-NL" sz="2400" dirty="0">
                <a:solidFill>
                  <a:schemeClr val="accent3">
                    <a:lumMod val="50000"/>
                  </a:schemeClr>
                </a:solidFill>
              </a:rPr>
              <a:t>Werk</a:t>
            </a:r>
          </a:p>
        </p:txBody>
      </p:sp>
      <p:pic>
        <p:nvPicPr>
          <p:cNvPr id="5124" name="Picture 4" descr="Derde spoor Betuweroute - Dordrecht">
            <a:extLst>
              <a:ext uri="{FF2B5EF4-FFF2-40B4-BE49-F238E27FC236}">
                <a16:creationId xmlns:a16="http://schemas.microsoft.com/office/drawing/2014/main" id="{8B228DB6-9CCF-4051-9690-BF5E29C61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28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4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6246E-5DD7-44C8-B9BA-CB1CA309B673}"/>
              </a:ext>
            </a:extLst>
          </p:cNvPr>
          <p:cNvSpPr>
            <a:spLocks noGrp="1"/>
          </p:cNvSpPr>
          <p:nvPr>
            <p:ph type="title"/>
          </p:nvPr>
        </p:nvSpPr>
        <p:spPr/>
        <p:txBody>
          <a:bodyPr/>
          <a:lstStyle/>
          <a:p>
            <a:r>
              <a:rPr lang="nl-NL" dirty="0"/>
              <a:t>Micro excursie</a:t>
            </a:r>
          </a:p>
        </p:txBody>
      </p:sp>
      <p:sp>
        <p:nvSpPr>
          <p:cNvPr id="4" name="Tijdelijke aanduiding voor datum 3">
            <a:extLst>
              <a:ext uri="{FF2B5EF4-FFF2-40B4-BE49-F238E27FC236}">
                <a16:creationId xmlns:a16="http://schemas.microsoft.com/office/drawing/2014/main" id="{FB07CB29-A50B-40A1-BE26-C352B6B16DCE}"/>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8" name="Ondertitel 2">
            <a:extLst>
              <a:ext uri="{FF2B5EF4-FFF2-40B4-BE49-F238E27FC236}">
                <a16:creationId xmlns:a16="http://schemas.microsoft.com/office/drawing/2014/main" id="{ED44940D-AEC7-4319-A07F-81D0D915F448}"/>
              </a:ext>
            </a:extLst>
          </p:cNvPr>
          <p:cNvSpPr txBox="1">
            <a:spLocks/>
          </p:cNvSpPr>
          <p:nvPr/>
        </p:nvSpPr>
        <p:spPr>
          <a:xfrm>
            <a:off x="0" y="107925"/>
            <a:ext cx="21964853" cy="490479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49600" dirty="0">
                <a:solidFill>
                  <a:schemeClr val="accent3">
                    <a:lumMod val="40000"/>
                    <a:lumOff val="60000"/>
                  </a:schemeClr>
                </a:solidFill>
              </a:rPr>
              <a:t>2 x</a:t>
            </a:r>
          </a:p>
        </p:txBody>
      </p:sp>
      <p:sp>
        <p:nvSpPr>
          <p:cNvPr id="5" name="Ondertitel 2">
            <a:extLst>
              <a:ext uri="{FF2B5EF4-FFF2-40B4-BE49-F238E27FC236}">
                <a16:creationId xmlns:a16="http://schemas.microsoft.com/office/drawing/2014/main" id="{8E5EB769-3CEA-42E2-8ADC-C0868566EB6C}"/>
              </a:ext>
            </a:extLst>
          </p:cNvPr>
          <p:cNvSpPr txBox="1">
            <a:spLocks/>
          </p:cNvSpPr>
          <p:nvPr/>
        </p:nvSpPr>
        <p:spPr>
          <a:xfrm rot="18361279">
            <a:off x="6986414" y="3183790"/>
            <a:ext cx="2675541"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1400" dirty="0">
                <a:solidFill>
                  <a:srgbClr val="969696"/>
                </a:solidFill>
              </a:rPr>
              <a:t>Neem ons mee op reis</a:t>
            </a:r>
            <a:endParaRPr lang="nl-NL" sz="1400" dirty="0"/>
          </a:p>
        </p:txBody>
      </p:sp>
      <p:sp>
        <p:nvSpPr>
          <p:cNvPr id="6" name="Ondertitel 2">
            <a:extLst>
              <a:ext uri="{FF2B5EF4-FFF2-40B4-BE49-F238E27FC236}">
                <a16:creationId xmlns:a16="http://schemas.microsoft.com/office/drawing/2014/main" id="{1806DB70-BC10-4E27-BEFA-0003976E1387}"/>
              </a:ext>
            </a:extLst>
          </p:cNvPr>
          <p:cNvSpPr txBox="1">
            <a:spLocks/>
          </p:cNvSpPr>
          <p:nvPr/>
        </p:nvSpPr>
        <p:spPr>
          <a:xfrm>
            <a:off x="1256173" y="5523574"/>
            <a:ext cx="2675541"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1400" dirty="0">
                <a:solidFill>
                  <a:schemeClr val="accent3">
                    <a:lumMod val="40000"/>
                    <a:lumOff val="60000"/>
                  </a:schemeClr>
                </a:solidFill>
              </a:rPr>
              <a:t>Ik heb slachtoffers nodig</a:t>
            </a:r>
          </a:p>
        </p:txBody>
      </p:sp>
    </p:spTree>
    <p:extLst>
      <p:ext uri="{BB962C8B-B14F-4D97-AF65-F5344CB8AC3E}">
        <p14:creationId xmlns:p14="http://schemas.microsoft.com/office/powerpoint/2010/main" val="1884561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2">
            <a:extLst>
              <a:ext uri="{FF2B5EF4-FFF2-40B4-BE49-F238E27FC236}">
                <a16:creationId xmlns:a16="http://schemas.microsoft.com/office/drawing/2014/main" id="{0F0725E8-346C-45AF-8195-93783B6C16D0}"/>
              </a:ext>
            </a:extLst>
          </p:cNvPr>
          <p:cNvSpPr txBox="1">
            <a:spLocks/>
          </p:cNvSpPr>
          <p:nvPr/>
        </p:nvSpPr>
        <p:spPr>
          <a:xfrm>
            <a:off x="371475" y="2680464"/>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sz="2400" dirty="0">
              <a:solidFill>
                <a:schemeClr val="accent3">
                  <a:lumMod val="60000"/>
                  <a:lumOff val="40000"/>
                </a:schemeClr>
              </a:solidFill>
            </a:endParaRPr>
          </a:p>
        </p:txBody>
      </p:sp>
      <p:sp>
        <p:nvSpPr>
          <p:cNvPr id="3" name="Titel 2">
            <a:extLst>
              <a:ext uri="{FF2B5EF4-FFF2-40B4-BE49-F238E27FC236}">
                <a16:creationId xmlns:a16="http://schemas.microsoft.com/office/drawing/2014/main" id="{02497B30-D535-4795-97BE-BD695A9CD54D}"/>
              </a:ext>
            </a:extLst>
          </p:cNvPr>
          <p:cNvSpPr>
            <a:spLocks noGrp="1"/>
          </p:cNvSpPr>
          <p:nvPr>
            <p:ph type="title"/>
          </p:nvPr>
        </p:nvSpPr>
        <p:spPr>
          <a:xfrm>
            <a:off x="371475" y="277890"/>
            <a:ext cx="10108030" cy="1160403"/>
          </a:xfrm>
        </p:spPr>
        <p:txBody>
          <a:bodyPr/>
          <a:lstStyle/>
          <a:p>
            <a:r>
              <a:rPr lang="nl-NL" dirty="0"/>
              <a:t>Terug koppeling</a:t>
            </a:r>
          </a:p>
        </p:txBody>
      </p:sp>
      <p:sp>
        <p:nvSpPr>
          <p:cNvPr id="11" name="Ondertitel 2">
            <a:extLst>
              <a:ext uri="{FF2B5EF4-FFF2-40B4-BE49-F238E27FC236}">
                <a16:creationId xmlns:a16="http://schemas.microsoft.com/office/drawing/2014/main" id="{ED123A6F-E5CF-40BD-8A60-D162C1B45347}"/>
              </a:ext>
            </a:extLst>
          </p:cNvPr>
          <p:cNvSpPr txBox="1">
            <a:spLocks/>
          </p:cNvSpPr>
          <p:nvPr/>
        </p:nvSpPr>
        <p:spPr>
          <a:xfrm>
            <a:off x="371474" y="1183079"/>
            <a:ext cx="10108029" cy="513552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In dit vak zijn we vanuit een heel breed perspectief steeds verder gaan inzoomen op mogelijkheden en regelgeving</a:t>
            </a:r>
          </a:p>
          <a:p>
            <a:pPr marL="0" indent="0">
              <a:buNone/>
            </a:pPr>
            <a:endParaRPr lang="nl-NL" sz="2400" dirty="0">
              <a:solidFill>
                <a:srgbClr val="969696"/>
              </a:solidFill>
            </a:endParaRPr>
          </a:p>
          <a:p>
            <a:pPr marL="0" indent="0">
              <a:buNone/>
            </a:pPr>
            <a:r>
              <a:rPr lang="nl-NL" sz="2400" dirty="0">
                <a:solidFill>
                  <a:srgbClr val="969696"/>
                </a:solidFill>
              </a:rPr>
              <a:t>De laatste staat die is behandeld ging over het bestemmingsplan. Wat willen, waar willen we het en waarom juist daar? </a:t>
            </a:r>
          </a:p>
          <a:p>
            <a:pPr marL="0" indent="0">
              <a:buNone/>
            </a:pPr>
            <a:endParaRPr lang="nl-NL" sz="2400" dirty="0">
              <a:solidFill>
                <a:srgbClr val="969696"/>
              </a:solidFill>
            </a:endParaRPr>
          </a:p>
          <a:p>
            <a:pPr marL="0" indent="0">
              <a:buNone/>
            </a:pPr>
            <a:r>
              <a:rPr lang="nl-NL" sz="2400" dirty="0">
                <a:solidFill>
                  <a:srgbClr val="969696"/>
                </a:solidFill>
              </a:rPr>
              <a:t>De volgende stap zoomen we nog verder in. </a:t>
            </a:r>
            <a:br>
              <a:rPr lang="nl-NL" sz="2400" dirty="0">
                <a:solidFill>
                  <a:srgbClr val="969696"/>
                </a:solidFill>
              </a:rPr>
            </a:br>
            <a:r>
              <a:rPr lang="nl-NL" sz="2400" dirty="0">
                <a:solidFill>
                  <a:srgbClr val="969696"/>
                </a:solidFill>
              </a:rPr>
              <a:t>Als we gaan bouwen, wat voor regelgeving is er dan speciaal gericht op het bouwen? </a:t>
            </a:r>
          </a:p>
        </p:txBody>
      </p:sp>
    </p:spTree>
    <p:extLst>
      <p:ext uri="{BB962C8B-B14F-4D97-AF65-F5344CB8AC3E}">
        <p14:creationId xmlns:p14="http://schemas.microsoft.com/office/powerpoint/2010/main" val="2401790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2">
            <a:extLst>
              <a:ext uri="{FF2B5EF4-FFF2-40B4-BE49-F238E27FC236}">
                <a16:creationId xmlns:a16="http://schemas.microsoft.com/office/drawing/2014/main" id="{0F0725E8-346C-45AF-8195-93783B6C16D0}"/>
              </a:ext>
            </a:extLst>
          </p:cNvPr>
          <p:cNvSpPr txBox="1">
            <a:spLocks/>
          </p:cNvSpPr>
          <p:nvPr/>
        </p:nvSpPr>
        <p:spPr>
          <a:xfrm>
            <a:off x="371475" y="2680464"/>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sz="2400" dirty="0">
              <a:solidFill>
                <a:schemeClr val="accent3">
                  <a:lumMod val="60000"/>
                  <a:lumOff val="40000"/>
                </a:schemeClr>
              </a:solidFill>
            </a:endParaRPr>
          </a:p>
        </p:txBody>
      </p:sp>
      <p:sp>
        <p:nvSpPr>
          <p:cNvPr id="3" name="Titel 2">
            <a:extLst>
              <a:ext uri="{FF2B5EF4-FFF2-40B4-BE49-F238E27FC236}">
                <a16:creationId xmlns:a16="http://schemas.microsoft.com/office/drawing/2014/main" id="{02497B30-D535-4795-97BE-BD695A9CD54D}"/>
              </a:ext>
            </a:extLst>
          </p:cNvPr>
          <p:cNvSpPr>
            <a:spLocks noGrp="1"/>
          </p:cNvSpPr>
          <p:nvPr>
            <p:ph type="title"/>
          </p:nvPr>
        </p:nvSpPr>
        <p:spPr>
          <a:xfrm>
            <a:off x="371475" y="277890"/>
            <a:ext cx="10108030" cy="1160403"/>
          </a:xfrm>
        </p:spPr>
        <p:txBody>
          <a:bodyPr/>
          <a:lstStyle/>
          <a:p>
            <a:r>
              <a:rPr lang="nl-NL" dirty="0"/>
              <a:t>Bouwregelgeving </a:t>
            </a:r>
          </a:p>
        </p:txBody>
      </p:sp>
      <p:sp>
        <p:nvSpPr>
          <p:cNvPr id="11" name="Ondertitel 2">
            <a:extLst>
              <a:ext uri="{FF2B5EF4-FFF2-40B4-BE49-F238E27FC236}">
                <a16:creationId xmlns:a16="http://schemas.microsoft.com/office/drawing/2014/main" id="{ED123A6F-E5CF-40BD-8A60-D162C1B45347}"/>
              </a:ext>
            </a:extLst>
          </p:cNvPr>
          <p:cNvSpPr txBox="1">
            <a:spLocks/>
          </p:cNvSpPr>
          <p:nvPr/>
        </p:nvSpPr>
        <p:spPr>
          <a:xfrm>
            <a:off x="371475" y="1111160"/>
            <a:ext cx="10498584" cy="513552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‘Ruimte zin’: Voorschriften zoals in WRO, Monumentenwet, Wet bodembescherming etc. </a:t>
            </a:r>
            <a:br>
              <a:rPr lang="nl-NL" sz="2400" dirty="0">
                <a:solidFill>
                  <a:srgbClr val="969696"/>
                </a:solidFill>
              </a:rPr>
            </a:br>
            <a:br>
              <a:rPr lang="nl-NL" sz="2400" dirty="0">
                <a:solidFill>
                  <a:srgbClr val="969696"/>
                </a:solidFill>
              </a:rPr>
            </a:br>
            <a:r>
              <a:rPr lang="nl-NL" sz="2400" dirty="0">
                <a:solidFill>
                  <a:srgbClr val="969696"/>
                </a:solidFill>
              </a:rPr>
              <a:t>‘Enge  zin’: Voorschriften in woningwet, bouwverordening &amp; en het bouwbesluit. </a:t>
            </a:r>
          </a:p>
        </p:txBody>
      </p:sp>
      <p:graphicFrame>
        <p:nvGraphicFramePr>
          <p:cNvPr id="5" name="Object 4">
            <a:extLst>
              <a:ext uri="{FF2B5EF4-FFF2-40B4-BE49-F238E27FC236}">
                <a16:creationId xmlns:a16="http://schemas.microsoft.com/office/drawing/2014/main" id="{A0108FDA-1527-4152-B469-C8EF434F7053}"/>
              </a:ext>
            </a:extLst>
          </p:cNvPr>
          <p:cNvGraphicFramePr>
            <a:graphicFrameLocks noChangeAspect="1"/>
          </p:cNvGraphicFramePr>
          <p:nvPr/>
        </p:nvGraphicFramePr>
        <p:xfrm>
          <a:off x="1201854" y="3223695"/>
          <a:ext cx="10214912" cy="3094912"/>
        </p:xfrm>
        <a:graphic>
          <a:graphicData uri="http://schemas.openxmlformats.org/presentationml/2006/ole">
            <mc:AlternateContent xmlns:mc="http://schemas.openxmlformats.org/markup-compatibility/2006">
              <mc:Choice xmlns:v="urn:schemas-microsoft-com:vml" Requires="v">
                <p:oleObj r:id="rId3" imgW="4490709" imgH="1358846" progId="Visio.Drawing.11">
                  <p:embed/>
                </p:oleObj>
              </mc:Choice>
              <mc:Fallback>
                <p:oleObj r:id="rId3" imgW="4490709" imgH="1358846" progId="Visio.Drawing.11">
                  <p:embed/>
                  <p:pic>
                    <p:nvPicPr>
                      <p:cNvPr id="5" name="Object 4">
                        <a:extLst>
                          <a:ext uri="{FF2B5EF4-FFF2-40B4-BE49-F238E27FC236}">
                            <a16:creationId xmlns:a16="http://schemas.microsoft.com/office/drawing/2014/main" id="{A0108FDA-1527-4152-B469-C8EF434F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854" y="3223695"/>
                        <a:ext cx="10214912" cy="3094912"/>
                      </a:xfrm>
                      <a:prstGeom prst="rect">
                        <a:avLst/>
                      </a:prstGeom>
                      <a:noFill/>
                      <a:ln>
                        <a:noFill/>
                      </a:ln>
                    </p:spPr>
                  </p:pic>
                </p:oleObj>
              </mc:Fallback>
            </mc:AlternateContent>
          </a:graphicData>
        </a:graphic>
      </p:graphicFrame>
      <p:pic>
        <p:nvPicPr>
          <p:cNvPr id="2050" name="Picture 2">
            <a:extLst>
              <a:ext uri="{FF2B5EF4-FFF2-40B4-BE49-F238E27FC236}">
                <a16:creationId xmlns:a16="http://schemas.microsoft.com/office/drawing/2014/main" id="{5CBE682D-D1F4-49A1-988E-71F839960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9967" y="2746667"/>
            <a:ext cx="5205815" cy="4048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49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2">
            <a:extLst>
              <a:ext uri="{FF2B5EF4-FFF2-40B4-BE49-F238E27FC236}">
                <a16:creationId xmlns:a16="http://schemas.microsoft.com/office/drawing/2014/main" id="{0F0725E8-346C-45AF-8195-93783B6C16D0}"/>
              </a:ext>
            </a:extLst>
          </p:cNvPr>
          <p:cNvSpPr txBox="1">
            <a:spLocks/>
          </p:cNvSpPr>
          <p:nvPr/>
        </p:nvSpPr>
        <p:spPr>
          <a:xfrm>
            <a:off x="371475" y="2680464"/>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sz="2400" dirty="0">
              <a:solidFill>
                <a:schemeClr val="accent3">
                  <a:lumMod val="60000"/>
                  <a:lumOff val="40000"/>
                </a:schemeClr>
              </a:solidFill>
            </a:endParaRPr>
          </a:p>
        </p:txBody>
      </p:sp>
      <p:sp>
        <p:nvSpPr>
          <p:cNvPr id="3" name="Titel 2">
            <a:extLst>
              <a:ext uri="{FF2B5EF4-FFF2-40B4-BE49-F238E27FC236}">
                <a16:creationId xmlns:a16="http://schemas.microsoft.com/office/drawing/2014/main" id="{02497B30-D535-4795-97BE-BD695A9CD54D}"/>
              </a:ext>
            </a:extLst>
          </p:cNvPr>
          <p:cNvSpPr>
            <a:spLocks noGrp="1"/>
          </p:cNvSpPr>
          <p:nvPr>
            <p:ph type="title"/>
          </p:nvPr>
        </p:nvSpPr>
        <p:spPr>
          <a:xfrm>
            <a:off x="371475" y="277890"/>
            <a:ext cx="10108030" cy="1160403"/>
          </a:xfrm>
        </p:spPr>
        <p:txBody>
          <a:bodyPr/>
          <a:lstStyle/>
          <a:p>
            <a:r>
              <a:rPr lang="nl-NL" dirty="0"/>
              <a:t>De woningwet  </a:t>
            </a:r>
          </a:p>
        </p:txBody>
      </p:sp>
      <p:sp>
        <p:nvSpPr>
          <p:cNvPr id="11" name="Ondertitel 2">
            <a:extLst>
              <a:ext uri="{FF2B5EF4-FFF2-40B4-BE49-F238E27FC236}">
                <a16:creationId xmlns:a16="http://schemas.microsoft.com/office/drawing/2014/main" id="{ED123A6F-E5CF-40BD-8A60-D162C1B45347}"/>
              </a:ext>
            </a:extLst>
          </p:cNvPr>
          <p:cNvSpPr txBox="1">
            <a:spLocks/>
          </p:cNvSpPr>
          <p:nvPr/>
        </p:nvSpPr>
        <p:spPr>
          <a:xfrm>
            <a:off x="371475" y="861236"/>
            <a:ext cx="11820525" cy="513552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Voorschriften tussen overheid en burger, opgenomen in bouwparagraaf van de Woningwet. </a:t>
            </a:r>
          </a:p>
          <a:p>
            <a:pPr marL="0" indent="0">
              <a:buNone/>
            </a:pPr>
            <a:endParaRPr lang="nl-NL" sz="2400" dirty="0">
              <a:solidFill>
                <a:srgbClr val="969696"/>
              </a:solidFill>
            </a:endParaRPr>
          </a:p>
          <a:p>
            <a:pPr marL="0" indent="0">
              <a:buNone/>
            </a:pPr>
            <a:r>
              <a:rPr lang="nl-NL" sz="2400" dirty="0">
                <a:solidFill>
                  <a:srgbClr val="969696"/>
                </a:solidFill>
              </a:rPr>
              <a:t>Doel:  Waarborging minimaal gewenste bouwkwaliteit </a:t>
            </a:r>
            <a:br>
              <a:rPr lang="nl-NL" sz="2400" dirty="0">
                <a:solidFill>
                  <a:srgbClr val="969696"/>
                </a:solidFill>
              </a:rPr>
            </a:br>
            <a:br>
              <a:rPr lang="nl-NL" sz="2400" dirty="0">
                <a:solidFill>
                  <a:srgbClr val="969696"/>
                </a:solidFill>
              </a:rPr>
            </a:br>
            <a:r>
              <a:rPr lang="nl-NL" sz="2400" dirty="0">
                <a:solidFill>
                  <a:srgbClr val="969696"/>
                </a:solidFill>
              </a:rPr>
              <a:t>Verschillende kwaliteitseisen: </a:t>
            </a:r>
            <a:br>
              <a:rPr lang="nl-NL" sz="2400" dirty="0">
                <a:solidFill>
                  <a:srgbClr val="969696"/>
                </a:solidFill>
              </a:rPr>
            </a:br>
            <a:r>
              <a:rPr lang="nl-NL" sz="2400" dirty="0">
                <a:solidFill>
                  <a:srgbClr val="969696"/>
                </a:solidFill>
              </a:rPr>
              <a:t>Technische aspecten (veiligheid, gezondheid, buikbaarheid, energiezuinigheid, milieu). Bouwbesluit 2012 (AMvB) </a:t>
            </a:r>
          </a:p>
          <a:p>
            <a:pPr marL="0" indent="0">
              <a:buNone/>
            </a:pPr>
            <a:r>
              <a:rPr lang="nl-NL" sz="2400" dirty="0">
                <a:solidFill>
                  <a:srgbClr val="969696"/>
                </a:solidFill>
              </a:rPr>
              <a:t>Ruimtelijke aspecten (stedenbouw + welstand). Bouwverordening &amp; Welstandsnota van de gemeenteraad</a:t>
            </a:r>
          </a:p>
          <a:p>
            <a:pPr marL="0" indent="0">
              <a:buNone/>
            </a:pPr>
            <a:r>
              <a:rPr lang="nl-NL" sz="2400" dirty="0">
                <a:solidFill>
                  <a:srgbClr val="969696"/>
                </a:solidFill>
              </a:rPr>
              <a:t> 	</a:t>
            </a:r>
          </a:p>
        </p:txBody>
      </p:sp>
      <p:grpSp>
        <p:nvGrpSpPr>
          <p:cNvPr id="4" name="Groep 3">
            <a:extLst>
              <a:ext uri="{FF2B5EF4-FFF2-40B4-BE49-F238E27FC236}">
                <a16:creationId xmlns:a16="http://schemas.microsoft.com/office/drawing/2014/main" id="{F5815468-43A3-490C-9F9A-7D0F7E5AEC9E}"/>
              </a:ext>
            </a:extLst>
          </p:cNvPr>
          <p:cNvGrpSpPr/>
          <p:nvPr/>
        </p:nvGrpSpPr>
        <p:grpSpPr>
          <a:xfrm>
            <a:off x="3035278" y="4487059"/>
            <a:ext cx="7642018" cy="1959974"/>
            <a:chOff x="-1514055" y="4971493"/>
            <a:chExt cx="10214912" cy="3094912"/>
          </a:xfrm>
        </p:grpSpPr>
        <p:graphicFrame>
          <p:nvGraphicFramePr>
            <p:cNvPr id="5" name="Object 4">
              <a:hlinkClick r:id="rId3"/>
              <a:extLst>
                <a:ext uri="{FF2B5EF4-FFF2-40B4-BE49-F238E27FC236}">
                  <a16:creationId xmlns:a16="http://schemas.microsoft.com/office/drawing/2014/main" id="{A0108FDA-1527-4152-B469-C8EF434F7053}"/>
                </a:ext>
              </a:extLst>
            </p:cNvPr>
            <p:cNvGraphicFramePr>
              <a:graphicFrameLocks noChangeAspect="1"/>
            </p:cNvGraphicFramePr>
            <p:nvPr/>
          </p:nvGraphicFramePr>
          <p:xfrm>
            <a:off x="-1514055" y="4971493"/>
            <a:ext cx="10214912" cy="3094912"/>
          </p:xfrm>
          <a:graphic>
            <a:graphicData uri="http://schemas.openxmlformats.org/presentationml/2006/ole">
              <mc:AlternateContent xmlns:mc="http://schemas.openxmlformats.org/markup-compatibility/2006">
                <mc:Choice xmlns:v="urn:schemas-microsoft-com:vml" Requires="v">
                  <p:oleObj r:id="rId4" imgW="4490709" imgH="1358846" progId="Visio.Drawing.11">
                    <p:embed/>
                  </p:oleObj>
                </mc:Choice>
                <mc:Fallback>
                  <p:oleObj r:id="rId4" imgW="4490709" imgH="1358846" progId="Visio.Drawing.11">
                    <p:embed/>
                    <p:pic>
                      <p:nvPicPr>
                        <p:cNvPr id="5" name="Object 4">
                          <a:hlinkClick r:id="rId3"/>
                          <a:extLst>
                            <a:ext uri="{FF2B5EF4-FFF2-40B4-BE49-F238E27FC236}">
                              <a16:creationId xmlns:a16="http://schemas.microsoft.com/office/drawing/2014/main" id="{A0108FDA-1527-4152-B469-C8EF434F7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4055" y="4971493"/>
                          <a:ext cx="10214912" cy="3094912"/>
                        </a:xfrm>
                        <a:prstGeom prst="rect">
                          <a:avLst/>
                        </a:prstGeom>
                        <a:noFill/>
                        <a:ln>
                          <a:noFill/>
                        </a:ln>
                      </p:spPr>
                    </p:pic>
                  </p:oleObj>
                </mc:Fallback>
              </mc:AlternateContent>
            </a:graphicData>
          </a:graphic>
        </p:graphicFrame>
        <p:sp>
          <p:nvSpPr>
            <p:cNvPr id="2" name="Rechthoek 1">
              <a:extLst>
                <a:ext uri="{FF2B5EF4-FFF2-40B4-BE49-F238E27FC236}">
                  <a16:creationId xmlns:a16="http://schemas.microsoft.com/office/drawing/2014/main" id="{64800402-DB1C-464E-8550-8EB8C184AC67}"/>
                </a:ext>
              </a:extLst>
            </p:cNvPr>
            <p:cNvSpPr/>
            <p:nvPr/>
          </p:nvSpPr>
          <p:spPr>
            <a:xfrm>
              <a:off x="1762304" y="5031240"/>
              <a:ext cx="2856991" cy="14589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Tree>
    <p:extLst>
      <p:ext uri="{BB962C8B-B14F-4D97-AF65-F5344CB8AC3E}">
        <p14:creationId xmlns:p14="http://schemas.microsoft.com/office/powerpoint/2010/main" val="731963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ACABA-0025-4712-AB52-5AF9715388E9}"/>
              </a:ext>
            </a:extLst>
          </p:cNvPr>
          <p:cNvSpPr>
            <a:spLocks noGrp="1"/>
          </p:cNvSpPr>
          <p:nvPr>
            <p:ph type="title"/>
          </p:nvPr>
        </p:nvSpPr>
        <p:spPr>
          <a:xfrm>
            <a:off x="340654" y="348233"/>
            <a:ext cx="10108030" cy="1160403"/>
          </a:xfrm>
        </p:spPr>
        <p:txBody>
          <a:bodyPr/>
          <a:lstStyle/>
          <a:p>
            <a:r>
              <a:rPr lang="nl-NL" dirty="0"/>
              <a:t>Bouwen</a:t>
            </a:r>
          </a:p>
        </p:txBody>
      </p:sp>
      <p:sp>
        <p:nvSpPr>
          <p:cNvPr id="3" name="Tijdelijke aanduiding voor inhoud 2">
            <a:extLst>
              <a:ext uri="{FF2B5EF4-FFF2-40B4-BE49-F238E27FC236}">
                <a16:creationId xmlns:a16="http://schemas.microsoft.com/office/drawing/2014/main" id="{E9D52A67-BFAA-40E2-AB32-521C2B879672}"/>
              </a:ext>
            </a:extLst>
          </p:cNvPr>
          <p:cNvSpPr>
            <a:spLocks noGrp="1"/>
          </p:cNvSpPr>
          <p:nvPr>
            <p:ph idx="1"/>
          </p:nvPr>
        </p:nvSpPr>
        <p:spPr>
          <a:xfrm>
            <a:off x="371474" y="839740"/>
            <a:ext cx="11449050" cy="817705"/>
          </a:xfrm>
        </p:spPr>
        <p:txBody>
          <a:bodyPr/>
          <a:lstStyle/>
          <a:p>
            <a:pPr marL="0" indent="0">
              <a:buNone/>
            </a:pPr>
            <a:r>
              <a:rPr lang="nl-NL" dirty="0">
                <a:solidFill>
                  <a:schemeClr val="accent3">
                    <a:lumMod val="50000"/>
                  </a:schemeClr>
                </a:solidFill>
              </a:rPr>
              <a:t>Volgens woningwet</a:t>
            </a:r>
            <a:br>
              <a:rPr lang="nl-NL" dirty="0">
                <a:solidFill>
                  <a:schemeClr val="accent3">
                    <a:lumMod val="50000"/>
                  </a:schemeClr>
                </a:solidFill>
              </a:rPr>
            </a:br>
            <a:endParaRPr lang="nl-NL" dirty="0">
              <a:solidFill>
                <a:schemeClr val="accent3">
                  <a:lumMod val="50000"/>
                </a:schemeClr>
              </a:solidFill>
            </a:endParaRPr>
          </a:p>
          <a:p>
            <a:pPr marL="0" indent="0">
              <a:buNone/>
            </a:pPr>
            <a:r>
              <a:rPr lang="nl-NL" dirty="0">
                <a:solidFill>
                  <a:schemeClr val="accent3">
                    <a:lumMod val="50000"/>
                  </a:schemeClr>
                </a:solidFill>
              </a:rPr>
              <a:t>‘’Het plaatsen, geheel of gedeeltelijk oprichten, vernieuwen, veranderen of vergroten van een bouwwerk.’’ </a:t>
            </a:r>
          </a:p>
        </p:txBody>
      </p:sp>
      <p:sp>
        <p:nvSpPr>
          <p:cNvPr id="4" name="Tijdelijke aanduiding voor datum 3">
            <a:extLst>
              <a:ext uri="{FF2B5EF4-FFF2-40B4-BE49-F238E27FC236}">
                <a16:creationId xmlns:a16="http://schemas.microsoft.com/office/drawing/2014/main" id="{7DAAFFEE-6361-4DB5-B500-5E462A4F13FB}"/>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FFCE36B0-F191-4EE2-8E48-DCC18F95102A}"/>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7ACCD68-F71E-45F6-85EB-BC26DC80FB86}"/>
              </a:ext>
            </a:extLst>
          </p:cNvPr>
          <p:cNvSpPr>
            <a:spLocks noGrp="1"/>
          </p:cNvSpPr>
          <p:nvPr>
            <p:ph type="sldNum" sz="quarter" idx="12"/>
          </p:nvPr>
        </p:nvSpPr>
        <p:spPr/>
        <p:txBody>
          <a:bodyPr/>
          <a:lstStyle/>
          <a:p>
            <a:fld id="{45B76B8B-DE07-48A4-9913-B57A52F2F853}" type="slidenum">
              <a:rPr lang="nl-NL" noProof="0" smtClean="0"/>
              <a:t>27</a:t>
            </a:fld>
            <a:endParaRPr lang="nl-NL" noProof="0"/>
          </a:p>
        </p:txBody>
      </p:sp>
      <p:sp>
        <p:nvSpPr>
          <p:cNvPr id="7" name="Titel 1">
            <a:extLst>
              <a:ext uri="{FF2B5EF4-FFF2-40B4-BE49-F238E27FC236}">
                <a16:creationId xmlns:a16="http://schemas.microsoft.com/office/drawing/2014/main" id="{E188FC35-59AC-4BF8-ACAB-D9AEBAD003A6}"/>
              </a:ext>
            </a:extLst>
          </p:cNvPr>
          <p:cNvSpPr txBox="1">
            <a:spLocks/>
          </p:cNvSpPr>
          <p:nvPr/>
        </p:nvSpPr>
        <p:spPr>
          <a:xfrm>
            <a:off x="340652" y="2957527"/>
            <a:ext cx="10108030"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Bouwwerk</a:t>
            </a:r>
          </a:p>
        </p:txBody>
      </p:sp>
      <p:sp>
        <p:nvSpPr>
          <p:cNvPr id="8" name="Tijdelijke aanduiding voor inhoud 2">
            <a:extLst>
              <a:ext uri="{FF2B5EF4-FFF2-40B4-BE49-F238E27FC236}">
                <a16:creationId xmlns:a16="http://schemas.microsoft.com/office/drawing/2014/main" id="{053F09F5-FD80-4FE3-8546-7FE2629F1754}"/>
              </a:ext>
            </a:extLst>
          </p:cNvPr>
          <p:cNvSpPr txBox="1">
            <a:spLocks/>
          </p:cNvSpPr>
          <p:nvPr/>
        </p:nvSpPr>
        <p:spPr>
          <a:xfrm>
            <a:off x="371474" y="3427002"/>
            <a:ext cx="11449050" cy="81770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chemeClr val="accent3">
                    <a:lumMod val="50000"/>
                  </a:schemeClr>
                </a:solidFill>
              </a:rPr>
              <a:t>Volgens woningwet</a:t>
            </a:r>
            <a:br>
              <a:rPr lang="nl-NL" dirty="0">
                <a:solidFill>
                  <a:schemeClr val="accent3">
                    <a:lumMod val="50000"/>
                  </a:schemeClr>
                </a:solidFill>
              </a:rPr>
            </a:br>
            <a:endParaRPr lang="nl-NL" dirty="0">
              <a:solidFill>
                <a:schemeClr val="accent3">
                  <a:lumMod val="50000"/>
                </a:schemeClr>
              </a:solidFill>
            </a:endParaRPr>
          </a:p>
          <a:p>
            <a:pPr marL="0" indent="0">
              <a:buNone/>
            </a:pPr>
            <a:r>
              <a:rPr lang="nl-NL" dirty="0">
                <a:solidFill>
                  <a:schemeClr val="accent3">
                    <a:lumMod val="50000"/>
                  </a:schemeClr>
                </a:solidFill>
              </a:rPr>
              <a:t>‘’Een </a:t>
            </a:r>
            <a:r>
              <a:rPr lang="nl-NL" b="1" dirty="0">
                <a:solidFill>
                  <a:schemeClr val="accent3">
                    <a:lumMod val="50000"/>
                  </a:schemeClr>
                </a:solidFill>
              </a:rPr>
              <a:t>constructie</a:t>
            </a:r>
            <a:r>
              <a:rPr lang="nl-NL" dirty="0">
                <a:solidFill>
                  <a:schemeClr val="accent3">
                    <a:lumMod val="50000"/>
                  </a:schemeClr>
                </a:solidFill>
              </a:rPr>
              <a:t> van </a:t>
            </a:r>
            <a:r>
              <a:rPr lang="nl-NL" b="1" dirty="0">
                <a:solidFill>
                  <a:schemeClr val="accent3">
                    <a:lumMod val="50000"/>
                  </a:schemeClr>
                </a:solidFill>
              </a:rPr>
              <a:t>enige omvang</a:t>
            </a:r>
            <a:r>
              <a:rPr lang="nl-NL" dirty="0">
                <a:solidFill>
                  <a:schemeClr val="accent3">
                    <a:lumMod val="50000"/>
                  </a:schemeClr>
                </a:solidFill>
              </a:rPr>
              <a:t> van </a:t>
            </a:r>
            <a:r>
              <a:rPr lang="nl-NL" b="1" dirty="0">
                <a:solidFill>
                  <a:schemeClr val="accent3">
                    <a:lumMod val="50000"/>
                  </a:schemeClr>
                </a:solidFill>
              </a:rPr>
              <a:t>diverse materialen</a:t>
            </a:r>
            <a:r>
              <a:rPr lang="nl-NL" dirty="0">
                <a:solidFill>
                  <a:schemeClr val="accent3">
                    <a:lumMod val="50000"/>
                  </a:schemeClr>
                </a:solidFill>
              </a:rPr>
              <a:t>, op </a:t>
            </a:r>
            <a:r>
              <a:rPr lang="nl-NL" b="1" dirty="0">
                <a:solidFill>
                  <a:schemeClr val="accent3">
                    <a:lumMod val="50000"/>
                  </a:schemeClr>
                </a:solidFill>
              </a:rPr>
              <a:t>plaats van bestemming</a:t>
            </a:r>
            <a:r>
              <a:rPr lang="nl-NL" dirty="0">
                <a:solidFill>
                  <a:schemeClr val="accent3">
                    <a:lumMod val="50000"/>
                  </a:schemeClr>
                </a:solidFill>
              </a:rPr>
              <a:t>, </a:t>
            </a:r>
            <a:r>
              <a:rPr lang="nl-NL" b="1" dirty="0">
                <a:solidFill>
                  <a:schemeClr val="accent3">
                    <a:lumMod val="50000"/>
                  </a:schemeClr>
                </a:solidFill>
              </a:rPr>
              <a:t>direct of indirect met de grond verbonden</a:t>
            </a:r>
            <a:r>
              <a:rPr lang="nl-NL" dirty="0">
                <a:solidFill>
                  <a:schemeClr val="accent3">
                    <a:lumMod val="50000"/>
                  </a:schemeClr>
                </a:solidFill>
              </a:rPr>
              <a:t>.’’</a:t>
            </a:r>
          </a:p>
          <a:p>
            <a:endParaRPr lang="nl-NL" dirty="0">
              <a:solidFill>
                <a:schemeClr val="accent3">
                  <a:lumMod val="50000"/>
                </a:schemeClr>
              </a:solidFill>
            </a:endParaRPr>
          </a:p>
          <a:p>
            <a:pPr marL="0" indent="0">
              <a:buNone/>
            </a:pPr>
            <a:r>
              <a:rPr lang="nl-NL" dirty="0">
                <a:solidFill>
                  <a:schemeClr val="accent3">
                    <a:lumMod val="50000"/>
                  </a:schemeClr>
                </a:solidFill>
              </a:rPr>
              <a:t>Jurisprudentie verduidelijkt/voegt toe;</a:t>
            </a:r>
          </a:p>
          <a:p>
            <a:pPr marL="0" indent="0">
              <a:buNone/>
            </a:pPr>
            <a:r>
              <a:rPr lang="nl-NL" dirty="0">
                <a:solidFill>
                  <a:schemeClr val="accent3">
                    <a:lumMod val="50000"/>
                  </a:schemeClr>
                </a:solidFill>
              </a:rPr>
              <a:t>Een bouwwerk moet </a:t>
            </a:r>
            <a:r>
              <a:rPr lang="nl-NL" b="1" dirty="0">
                <a:solidFill>
                  <a:schemeClr val="accent3">
                    <a:lumMod val="50000"/>
                  </a:schemeClr>
                </a:solidFill>
              </a:rPr>
              <a:t>functioneel plaatsgebonden </a:t>
            </a:r>
            <a:r>
              <a:rPr lang="nl-NL" dirty="0">
                <a:solidFill>
                  <a:schemeClr val="accent3">
                    <a:lumMod val="50000"/>
                  </a:schemeClr>
                </a:solidFill>
              </a:rPr>
              <a:t>zijn. </a:t>
            </a:r>
          </a:p>
        </p:txBody>
      </p:sp>
    </p:spTree>
    <p:extLst>
      <p:ext uri="{BB962C8B-B14F-4D97-AF65-F5344CB8AC3E}">
        <p14:creationId xmlns:p14="http://schemas.microsoft.com/office/powerpoint/2010/main" val="2510545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p:txBody>
          <a:bodyPr/>
          <a:lstStyle/>
          <a:p>
            <a:r>
              <a:rPr lang="nl-NL" dirty="0"/>
              <a:t>Toelichting termen</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idx="1"/>
          </p:nvPr>
        </p:nvSpPr>
        <p:spPr>
          <a:xfrm>
            <a:off x="371476" y="982894"/>
            <a:ext cx="11449050" cy="4419599"/>
          </a:xfrm>
        </p:spPr>
        <p:txBody>
          <a:bodyPr/>
          <a:lstStyle/>
          <a:p>
            <a:pPr marL="0" indent="0">
              <a:buNone/>
            </a:pPr>
            <a:r>
              <a:rPr lang="nl-NL" b="1" dirty="0"/>
              <a:t>constructie:</a:t>
            </a:r>
            <a:r>
              <a:rPr lang="nl-NL" dirty="0"/>
              <a:t> </a:t>
            </a:r>
            <a:r>
              <a:rPr lang="nl-NL" dirty="0">
                <a:solidFill>
                  <a:schemeClr val="accent3">
                    <a:lumMod val="50000"/>
                  </a:schemeClr>
                </a:solidFill>
              </a:rPr>
              <a:t>dit is een driedimensionaal gebouwd object zoals bijvoorbeeld onderheide en gewapende terreinverhardingen, vlonders en plankieren.</a:t>
            </a:r>
            <a:br>
              <a:rPr lang="nl-NL" dirty="0">
                <a:solidFill>
                  <a:schemeClr val="accent3">
                    <a:lumMod val="50000"/>
                  </a:schemeClr>
                </a:solidFill>
              </a:rPr>
            </a:br>
            <a:r>
              <a:rPr lang="nl-NL" dirty="0">
                <a:solidFill>
                  <a:schemeClr val="accent3">
                    <a:lumMod val="50000"/>
                  </a:schemeClr>
                </a:solidFill>
              </a:rPr>
              <a:t>Het aanleggen van een weg is geen driedimensionaal object, dit wordt als tweedimensionaal object aangelegd. Een zandkasteel, berg met aarde, leidingen, mestzakken zijn ook geen constructies.</a:t>
            </a:r>
          </a:p>
          <a:p>
            <a:pPr marL="0" indent="0">
              <a:buNone/>
            </a:pPr>
            <a:endParaRPr lang="nl-NL" b="1" dirty="0"/>
          </a:p>
          <a:p>
            <a:pPr marL="0" indent="0">
              <a:buNone/>
            </a:pPr>
            <a:r>
              <a:rPr lang="nl-NL" b="1" dirty="0"/>
              <a:t>enige omvang</a:t>
            </a:r>
            <a:r>
              <a:rPr lang="nl-NL" dirty="0"/>
              <a:t>: </a:t>
            </a:r>
            <a:r>
              <a:rPr lang="nl-NL" dirty="0">
                <a:solidFill>
                  <a:schemeClr val="accent3">
                    <a:lumMod val="50000"/>
                  </a:schemeClr>
                </a:solidFill>
              </a:rPr>
              <a:t>hieronder valt een object van minimaal 2m². De precieze begrenzing van enige omvang is moeilijk te trekken. Uit jurisprudentie blijkt bijvoorbeeld dat een reclamebord van 1,5 x 0,5 meter als een bouwwerk wordt aangemerkt. Een vuilnisbak, naambordje bij de voordeur, brievenbus, kleine tuinkabouter zijn meestal kleiner dan 2m² en kunnen daarom ook niet als bouwwerk worden aangemerkt.</a:t>
            </a:r>
          </a:p>
          <a:p>
            <a:pPr marL="0" indent="0">
              <a:buNone/>
            </a:pPr>
            <a:endParaRPr lang="nl-NL" b="1" dirty="0"/>
          </a:p>
          <a:p>
            <a:pPr marL="0" indent="0">
              <a:buNone/>
            </a:pPr>
            <a:r>
              <a:rPr lang="nl-NL" b="1" dirty="0"/>
              <a:t>direct of indirect steun in of op de grond:</a:t>
            </a:r>
            <a:r>
              <a:rPr lang="nl-NL" dirty="0"/>
              <a:t> </a:t>
            </a:r>
            <a:r>
              <a:rPr lang="nl-NL" dirty="0">
                <a:solidFill>
                  <a:schemeClr val="accent3">
                    <a:lumMod val="50000"/>
                  </a:schemeClr>
                </a:solidFill>
              </a:rPr>
              <a:t>een boot die drijft en vaart op water is niet verbonden of verankerd met de grond. Een boot kan dan niet als bouwwerk worden gezien. Is de boot wel verankerd aan een wal, dan moet de boot wel als bouwwerk worden beschouwd, als de boot ook de functie heeft om ter plaatse te functioneren. Belangrijk hierbij is dat alleen voor woonboten uitdrukkelijk is bepaald dat deze niet onder de werking van de Woningwet vallen.</a:t>
            </a:r>
          </a:p>
          <a:p>
            <a:pPr marL="0" indent="0">
              <a:buNone/>
            </a:pPr>
            <a:endParaRPr lang="nl-NL" b="1" dirty="0"/>
          </a:p>
          <a:p>
            <a:pPr marL="0" indent="0">
              <a:buNone/>
            </a:pPr>
            <a:r>
              <a:rPr lang="nl-NL" b="1" dirty="0"/>
              <a:t>(Functioneel) plaatsgebonden</a:t>
            </a:r>
            <a:r>
              <a:rPr lang="nl-NL" dirty="0"/>
              <a:t>: </a:t>
            </a:r>
            <a:r>
              <a:rPr lang="nl-NL" dirty="0">
                <a:solidFill>
                  <a:schemeClr val="accent3">
                    <a:lumMod val="50000"/>
                  </a:schemeClr>
                </a:solidFill>
              </a:rPr>
              <a:t>Een object is over het algemeen plaatsgebonden als het object meer dan 31 dagen op dezelfde plaats staat. Een verplaatsbaar object zoals een caravan, bloemenkraam, demontabele schuur, keetwagen, frietkraam, zeecontainer moeten als bouwwerk gezien worden indien het object plaatsgebonden is.</a:t>
            </a:r>
          </a:p>
          <a:p>
            <a:endParaRPr lang="nl-NL" dirty="0"/>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Tree>
    <p:extLst>
      <p:ext uri="{BB962C8B-B14F-4D97-AF65-F5344CB8AC3E}">
        <p14:creationId xmlns:p14="http://schemas.microsoft.com/office/powerpoint/2010/main" val="466528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8C5D3-80CF-4745-B005-41BFA4B4822A}"/>
              </a:ext>
            </a:extLst>
          </p:cNvPr>
          <p:cNvSpPr>
            <a:spLocks noGrp="1"/>
          </p:cNvSpPr>
          <p:nvPr>
            <p:ph type="title"/>
          </p:nvPr>
        </p:nvSpPr>
        <p:spPr/>
        <p:txBody>
          <a:bodyPr/>
          <a:lstStyle/>
          <a:p>
            <a:r>
              <a:rPr lang="nl-NL" dirty="0"/>
              <a:t>Ter oefening</a:t>
            </a:r>
          </a:p>
        </p:txBody>
      </p:sp>
      <p:sp>
        <p:nvSpPr>
          <p:cNvPr id="3" name="Tijdelijke aanduiding voor inhoud 2">
            <a:extLst>
              <a:ext uri="{FF2B5EF4-FFF2-40B4-BE49-F238E27FC236}">
                <a16:creationId xmlns:a16="http://schemas.microsoft.com/office/drawing/2014/main" id="{06580438-7412-402E-BC3F-22A290ACD18E}"/>
              </a:ext>
            </a:extLst>
          </p:cNvPr>
          <p:cNvSpPr>
            <a:spLocks noGrp="1"/>
          </p:cNvSpPr>
          <p:nvPr>
            <p:ph idx="1"/>
          </p:nvPr>
        </p:nvSpPr>
        <p:spPr>
          <a:xfrm>
            <a:off x="371476" y="877064"/>
            <a:ext cx="11449050" cy="4419599"/>
          </a:xfrm>
        </p:spPr>
        <p:txBody>
          <a:bodyPr/>
          <a:lstStyle/>
          <a:p>
            <a:pPr marL="0" indent="0">
              <a:buNone/>
            </a:pPr>
            <a:r>
              <a:rPr lang="nl-NL" sz="2400" dirty="0">
                <a:solidFill>
                  <a:schemeClr val="accent3">
                    <a:lumMod val="50000"/>
                  </a:schemeClr>
                </a:solidFill>
              </a:rPr>
              <a:t>Zijn de volgende afbeeldingen bouwwerken? </a:t>
            </a:r>
          </a:p>
        </p:txBody>
      </p:sp>
      <p:sp>
        <p:nvSpPr>
          <p:cNvPr id="4" name="Tijdelijke aanduiding voor datum 3">
            <a:extLst>
              <a:ext uri="{FF2B5EF4-FFF2-40B4-BE49-F238E27FC236}">
                <a16:creationId xmlns:a16="http://schemas.microsoft.com/office/drawing/2014/main" id="{5B788777-FC26-40DB-ABB1-6159844F250C}"/>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3096F933-5945-4B22-B495-938D798365CE}"/>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FC535626-47D9-4200-B908-726F7A903F5E}"/>
              </a:ext>
            </a:extLst>
          </p:cNvPr>
          <p:cNvSpPr>
            <a:spLocks noGrp="1"/>
          </p:cNvSpPr>
          <p:nvPr>
            <p:ph type="sldNum" sz="quarter" idx="12"/>
          </p:nvPr>
        </p:nvSpPr>
        <p:spPr/>
        <p:txBody>
          <a:bodyPr/>
          <a:lstStyle/>
          <a:p>
            <a:fld id="{45B76B8B-DE07-48A4-9913-B57A52F2F853}" type="slidenum">
              <a:rPr lang="nl-NL" noProof="0" smtClean="0"/>
              <a:t>29</a:t>
            </a:fld>
            <a:endParaRPr lang="nl-NL" noProof="0"/>
          </a:p>
        </p:txBody>
      </p:sp>
      <p:sp>
        <p:nvSpPr>
          <p:cNvPr id="7" name="Ondertitel 2">
            <a:extLst>
              <a:ext uri="{FF2B5EF4-FFF2-40B4-BE49-F238E27FC236}">
                <a16:creationId xmlns:a16="http://schemas.microsoft.com/office/drawing/2014/main" id="{E1E93DEF-821C-44F3-81E3-6B8879C7FE4A}"/>
              </a:ext>
            </a:extLst>
          </p:cNvPr>
          <p:cNvSpPr txBox="1">
            <a:spLocks/>
          </p:cNvSpPr>
          <p:nvPr/>
        </p:nvSpPr>
        <p:spPr>
          <a:xfrm>
            <a:off x="4002361" y="1140619"/>
            <a:ext cx="2414745" cy="1752600"/>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1828800" indent="0" algn="ctr"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2286000" indent="0" algn="ctr" defTabSz="914400" rtl="0" eaLnBrk="1" latinLnBrk="0" hangingPunct="1">
              <a:lnSpc>
                <a:spcPct val="100000"/>
              </a:lnSpc>
              <a:spcBef>
                <a:spcPts val="0"/>
              </a:spcBef>
              <a:buFont typeface="+mj-lt"/>
              <a:buNone/>
              <a:defRPr sz="1800" kern="1200">
                <a:solidFill>
                  <a:schemeClr val="tx1"/>
                </a:solidFill>
                <a:latin typeface="+mn-lt"/>
                <a:ea typeface="+mn-ea"/>
                <a:cs typeface="+mn-cs"/>
              </a:defRPr>
            </a:lvl6pPr>
            <a:lvl7pPr marL="2743200" indent="0" algn="ctr" defTabSz="914400" rtl="0" eaLnBrk="1" latinLnBrk="0" hangingPunct="1">
              <a:lnSpc>
                <a:spcPct val="100000"/>
              </a:lnSpc>
              <a:spcBef>
                <a:spcPts val="0"/>
              </a:spcBef>
              <a:spcAft>
                <a:spcPts val="0"/>
              </a:spcAft>
              <a:buFont typeface="+mj-lt"/>
              <a:buNone/>
              <a:defRPr lang="nl-NL" sz="1800" kern="1200" noProof="0" dirty="0">
                <a:solidFill>
                  <a:schemeClr val="tx1"/>
                </a:solidFill>
                <a:latin typeface="+mn-lt"/>
                <a:ea typeface="+mn-ea"/>
                <a:cs typeface="+mn-cs"/>
              </a:defRPr>
            </a:lvl7pPr>
            <a:lvl8pPr marL="3200400" indent="0" algn="ctr"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365760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algn="r"/>
            <a:r>
              <a:rPr lang="nl-NL" sz="1600" dirty="0">
                <a:solidFill>
                  <a:schemeClr val="accent3">
                    <a:lumMod val="40000"/>
                    <a:lumOff val="60000"/>
                  </a:schemeClr>
                </a:solidFill>
              </a:rPr>
              <a:t>Nee het zijn afbeeldingen</a:t>
            </a:r>
          </a:p>
        </p:txBody>
      </p:sp>
      <p:pic>
        <p:nvPicPr>
          <p:cNvPr id="1028" name="Picture 4" descr="Landhuis De Velhorst | Natuurmonumenten">
            <a:extLst>
              <a:ext uri="{FF2B5EF4-FFF2-40B4-BE49-F238E27FC236}">
                <a16:creationId xmlns:a16="http://schemas.microsoft.com/office/drawing/2014/main" id="{BD4E96A7-39CC-44FD-8D91-43547ACEA5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75"/>
          <a:stretch/>
        </p:blipFill>
        <p:spPr bwMode="auto">
          <a:xfrm>
            <a:off x="0" y="1473325"/>
            <a:ext cx="12192000" cy="5384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 Eindhoven houdt wereldrecord bierkrattenbrug: &amp;#39;Natuurlijk zijn we blij  dat we nog steeds de beste zijn&amp;#39; | Eindhoven | ed.nl">
            <a:extLst>
              <a:ext uri="{FF2B5EF4-FFF2-40B4-BE49-F238E27FC236}">
                <a16:creationId xmlns:a16="http://schemas.microsoft.com/office/drawing/2014/main" id="{132BA0EF-2579-4D32-9B9F-93878E7D4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9987"/>
            <a:ext cx="9581960" cy="5384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1A1FDD11-A07F-441A-A7D1-E688D0329DD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8021" y="1470981"/>
            <a:ext cx="6241591" cy="4460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009FB63C-F5EF-4DF7-B6BF-35E933FF0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50040"/>
            <a:ext cx="5803904" cy="4607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 NIEUW Voordeur luifel afdak Voordeurluifel deurluifel — Overige Huis en  Inrichting — Marktplaats">
            <a:extLst>
              <a:ext uri="{FF2B5EF4-FFF2-40B4-BE49-F238E27FC236}">
                <a16:creationId xmlns:a16="http://schemas.microsoft.com/office/drawing/2014/main" id="{514C8EE2-747F-4D6F-B280-585272441D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95" y="2250040"/>
            <a:ext cx="6180105" cy="46412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D7E74A23-FCF4-4F2E-AD8B-FB444AC1BA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456657"/>
            <a:ext cx="6519772" cy="5150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De gigantische zandsculptuur van de aanval op Pearl Harbor blijft staan tot  volgend jaar | De Volkskrant">
            <a:extLst>
              <a:ext uri="{FF2B5EF4-FFF2-40B4-BE49-F238E27FC236}">
                <a16:creationId xmlns:a16="http://schemas.microsoft.com/office/drawing/2014/main" id="{686C105B-5AEB-490A-A66D-12FC2006927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654"/>
          <a:stretch/>
        </p:blipFill>
        <p:spPr bwMode="auto">
          <a:xfrm>
            <a:off x="4284" y="-66230"/>
            <a:ext cx="94849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chuurtje op maat gemaakt van douglas hout. | Tuinschuur, Achtertuin  schuurtjes, Tuin ideeën">
            <a:extLst>
              <a:ext uri="{FF2B5EF4-FFF2-40B4-BE49-F238E27FC236}">
                <a16:creationId xmlns:a16="http://schemas.microsoft.com/office/drawing/2014/main" id="{45DB269C-903F-4275-A8F2-8849BF5507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9" y="-57900"/>
            <a:ext cx="12236343" cy="694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5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500"/>
                                        <p:tgtEl>
                                          <p:spTgt spid="10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6"/>
                                        </p:tgtEl>
                                        <p:attrNameLst>
                                          <p:attrName>style.visibility</p:attrName>
                                        </p:attrNameLst>
                                      </p:cBhvr>
                                      <p:to>
                                        <p:strVal val="visible"/>
                                      </p:to>
                                    </p:set>
                                    <p:animEffect transition="in" filter="fade">
                                      <p:cBhvr>
                                        <p:cTn id="42"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dirty="0"/>
              <a:t>De structuurvisie </a:t>
            </a:r>
          </a:p>
        </p:txBody>
      </p:sp>
      <p:sp>
        <p:nvSpPr>
          <p:cNvPr id="13" name="Ondertitel 2">
            <a:extLst>
              <a:ext uri="{FF2B5EF4-FFF2-40B4-BE49-F238E27FC236}">
                <a16:creationId xmlns:a16="http://schemas.microsoft.com/office/drawing/2014/main" id="{DA9880A2-D8C3-4D88-BB6D-DF530C7C6F30}"/>
              </a:ext>
            </a:extLst>
          </p:cNvPr>
          <p:cNvSpPr txBox="1">
            <a:spLocks/>
          </p:cNvSpPr>
          <p:nvPr/>
        </p:nvSpPr>
        <p:spPr>
          <a:xfrm>
            <a:off x="394053" y="737619"/>
            <a:ext cx="8534400"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rPr>
              <a:t>WAT ? </a:t>
            </a:r>
            <a:endParaRPr lang="nl-NL" dirty="0"/>
          </a:p>
        </p:txBody>
      </p:sp>
      <p:sp>
        <p:nvSpPr>
          <p:cNvPr id="2" name="Tekstvak 1">
            <a:extLst>
              <a:ext uri="{FF2B5EF4-FFF2-40B4-BE49-F238E27FC236}">
                <a16:creationId xmlns:a16="http://schemas.microsoft.com/office/drawing/2014/main" id="{9D1D071F-2C56-47F0-A2B2-7D2088C3C411}"/>
              </a:ext>
            </a:extLst>
          </p:cNvPr>
          <p:cNvSpPr txBox="1"/>
          <p:nvPr/>
        </p:nvSpPr>
        <p:spPr>
          <a:xfrm>
            <a:off x="371476" y="1468538"/>
            <a:ext cx="10738484" cy="1938992"/>
          </a:xfrm>
          <a:prstGeom prst="rect">
            <a:avLst/>
          </a:prstGeom>
          <a:noFill/>
        </p:spPr>
        <p:txBody>
          <a:bodyPr wrap="square" rtlCol="0">
            <a:spAutoFit/>
          </a:bodyPr>
          <a:lstStyle/>
          <a:p>
            <a:r>
              <a:rPr lang="nl-NL" sz="2400" b="0" i="0" dirty="0">
                <a:solidFill>
                  <a:srgbClr val="222222"/>
                </a:solidFill>
                <a:effectLst/>
              </a:rPr>
              <a:t>In de structuurvisie wordt de visie op het ruimtelijk beleid door gemeente, provincie of het Rijk voor (delen van) het grondgebied of voor bepaalde aspecten beschreven. Hierin vertelt het bevoegd gezag bijvoorbeeld waar gebouwd mag worden, waar de natuur behouden blijft of waar de economische structuur versterkt moet worden.</a:t>
            </a:r>
          </a:p>
        </p:txBody>
      </p:sp>
      <p:sp>
        <p:nvSpPr>
          <p:cNvPr id="10" name="Titel 1">
            <a:extLst>
              <a:ext uri="{FF2B5EF4-FFF2-40B4-BE49-F238E27FC236}">
                <a16:creationId xmlns:a16="http://schemas.microsoft.com/office/drawing/2014/main" id="{35FD4ED1-BC2C-4500-808A-B3B40B9C4409}"/>
              </a:ext>
            </a:extLst>
          </p:cNvPr>
          <p:cNvSpPr txBox="1">
            <a:spLocks/>
          </p:cNvSpPr>
          <p:nvPr/>
        </p:nvSpPr>
        <p:spPr>
          <a:xfrm>
            <a:off x="4661253" y="3878263"/>
            <a:ext cx="6738267"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Toekomstplannen</a:t>
            </a:r>
          </a:p>
        </p:txBody>
      </p:sp>
      <p:sp>
        <p:nvSpPr>
          <p:cNvPr id="11" name="Ondertitel 2">
            <a:extLst>
              <a:ext uri="{FF2B5EF4-FFF2-40B4-BE49-F238E27FC236}">
                <a16:creationId xmlns:a16="http://schemas.microsoft.com/office/drawing/2014/main" id="{12E503C0-3779-439A-9D26-3D0B95A3AA64}"/>
              </a:ext>
            </a:extLst>
          </p:cNvPr>
          <p:cNvSpPr txBox="1">
            <a:spLocks/>
          </p:cNvSpPr>
          <p:nvPr/>
        </p:nvSpPr>
        <p:spPr>
          <a:xfrm>
            <a:off x="6187440" y="4367781"/>
            <a:ext cx="7089539" cy="175260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chemeClr val="bg2">
                    <a:lumMod val="85000"/>
                  </a:schemeClr>
                </a:solidFill>
              </a:rPr>
              <a:t>Waar willen we naar toe? </a:t>
            </a:r>
          </a:p>
        </p:txBody>
      </p:sp>
    </p:spTree>
    <p:extLst>
      <p:ext uri="{BB962C8B-B14F-4D97-AF65-F5344CB8AC3E}">
        <p14:creationId xmlns:p14="http://schemas.microsoft.com/office/powerpoint/2010/main" val="272583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Storytelling met effen opvulling">
            <a:hlinkClick r:id="rId3"/>
            <a:extLst>
              <a:ext uri="{FF2B5EF4-FFF2-40B4-BE49-F238E27FC236}">
                <a16:creationId xmlns:a16="http://schemas.microsoft.com/office/drawing/2014/main" id="{EC931BC2-F714-4A3E-99E7-08D0D21AE5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13177" y="4310271"/>
            <a:ext cx="2324200" cy="2324200"/>
          </a:xfrm>
          <a:prstGeom prst="rect">
            <a:avLst/>
          </a:prstGeom>
        </p:spPr>
      </p:pic>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5638799" cy="1160403"/>
          </a:xfrm>
        </p:spPr>
        <p:txBody>
          <a:bodyPr anchor="t">
            <a:normAutofit/>
          </a:bodyPr>
          <a:lstStyle/>
          <a:p>
            <a:r>
              <a:rPr lang="nl-NL" dirty="0"/>
              <a:t>De woningwet</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lnSpc>
                <a:spcPct val="90000"/>
              </a:lnSpc>
              <a:spcAft>
                <a:spcPts val="600"/>
              </a:spcAft>
              <a:buNone/>
            </a:pPr>
            <a:r>
              <a:rPr lang="nl-NL" sz="2000" dirty="0">
                <a:solidFill>
                  <a:schemeClr val="accent3">
                    <a:lumMod val="50000"/>
                  </a:schemeClr>
                </a:solidFill>
              </a:rPr>
              <a:t>Uitgangspunt voor bouwregelgeving in ‘’enge zin’’</a:t>
            </a:r>
            <a:r>
              <a:rPr lang="nl-NL" sz="2000" b="1" dirty="0">
                <a:solidFill>
                  <a:schemeClr val="accent3">
                    <a:lumMod val="50000"/>
                  </a:schemeClr>
                </a:solidFill>
              </a:rPr>
              <a:t> </a:t>
            </a:r>
          </a:p>
          <a:p>
            <a:pPr marL="0" indent="0">
              <a:lnSpc>
                <a:spcPct val="90000"/>
              </a:lnSpc>
              <a:spcAft>
                <a:spcPts val="600"/>
              </a:spcAft>
              <a:buNone/>
            </a:pPr>
            <a:endParaRPr lang="nl-NL" sz="2000" b="1" dirty="0">
              <a:solidFill>
                <a:schemeClr val="accent3">
                  <a:lumMod val="50000"/>
                </a:schemeClr>
              </a:solidFill>
            </a:endParaRPr>
          </a:p>
          <a:p>
            <a:pPr marL="0" indent="0">
              <a:lnSpc>
                <a:spcPct val="90000"/>
              </a:lnSpc>
              <a:spcAft>
                <a:spcPts val="600"/>
              </a:spcAft>
              <a:buNone/>
            </a:pPr>
            <a:r>
              <a:rPr lang="nl-NL" sz="2000" b="1" dirty="0">
                <a:solidFill>
                  <a:schemeClr val="accent2"/>
                </a:solidFill>
              </a:rPr>
              <a:t>Hoofdstuk 1 – Algemene bepalingen</a:t>
            </a:r>
          </a:p>
          <a:p>
            <a:pPr marL="0" indent="0">
              <a:lnSpc>
                <a:spcPct val="90000"/>
              </a:lnSpc>
              <a:spcAft>
                <a:spcPts val="600"/>
              </a:spcAft>
              <a:buNone/>
            </a:pPr>
            <a:r>
              <a:rPr lang="nl-NL" dirty="0">
                <a:solidFill>
                  <a:schemeClr val="accent3">
                    <a:lumMod val="50000"/>
                  </a:schemeClr>
                </a:solidFill>
              </a:rPr>
              <a:t>Definities</a:t>
            </a:r>
          </a:p>
          <a:p>
            <a:pPr marL="0" indent="0">
              <a:lnSpc>
                <a:spcPct val="90000"/>
              </a:lnSpc>
              <a:spcAft>
                <a:spcPts val="600"/>
              </a:spcAft>
              <a:buNone/>
            </a:pPr>
            <a:r>
              <a:rPr lang="nl-NL" dirty="0">
                <a:solidFill>
                  <a:schemeClr val="accent3">
                    <a:lumMod val="50000"/>
                  </a:schemeClr>
                </a:solidFill>
              </a:rPr>
              <a:t>Omschrijving zorgplicht</a:t>
            </a:r>
          </a:p>
          <a:p>
            <a:pPr marL="0" indent="0">
              <a:lnSpc>
                <a:spcPct val="90000"/>
              </a:lnSpc>
              <a:spcAft>
                <a:spcPts val="600"/>
              </a:spcAft>
              <a:buNone/>
            </a:pPr>
            <a:endParaRPr lang="nl-NL" sz="2000" b="1" dirty="0">
              <a:solidFill>
                <a:schemeClr val="accent3">
                  <a:lumMod val="50000"/>
                </a:schemeClr>
              </a:solidFill>
            </a:endParaRPr>
          </a:p>
          <a:p>
            <a:pPr marL="0" indent="0">
              <a:lnSpc>
                <a:spcPct val="90000"/>
              </a:lnSpc>
              <a:spcAft>
                <a:spcPts val="600"/>
              </a:spcAft>
              <a:buNone/>
            </a:pPr>
            <a:r>
              <a:rPr lang="nl-NL" sz="2000" b="1" dirty="0">
                <a:solidFill>
                  <a:schemeClr val="accent2"/>
                </a:solidFill>
              </a:rPr>
              <a:t>Hoofdstuk 2 – Voorschriften over bouwen, bestaande bouwwerken, gebruik, sloop &amp; welstand</a:t>
            </a:r>
          </a:p>
          <a:p>
            <a:pPr marL="0" indent="0">
              <a:lnSpc>
                <a:spcPct val="90000"/>
              </a:lnSpc>
              <a:spcAft>
                <a:spcPts val="600"/>
              </a:spcAft>
              <a:buNone/>
            </a:pPr>
            <a:r>
              <a:rPr lang="nl-NL" dirty="0">
                <a:solidFill>
                  <a:schemeClr val="accent3">
                    <a:lumMod val="50000"/>
                  </a:schemeClr>
                </a:solidFill>
              </a:rPr>
              <a:t>Verwijzingen naar AMvB: Bouwbesluit (technische zaken)</a:t>
            </a:r>
          </a:p>
          <a:p>
            <a:pPr marL="0" indent="0">
              <a:lnSpc>
                <a:spcPct val="90000"/>
              </a:lnSpc>
              <a:spcAft>
                <a:spcPts val="600"/>
              </a:spcAft>
              <a:buNone/>
            </a:pPr>
            <a:r>
              <a:rPr lang="nl-NL" dirty="0">
                <a:solidFill>
                  <a:schemeClr val="accent3">
                    <a:lumMod val="50000"/>
                  </a:schemeClr>
                </a:solidFill>
              </a:rPr>
              <a:t>Besluit tot vaststellen gemeentelijke bouwverordening (regelgeving i.v.m. verontreinigde grond + stedenbouwkundige voorschriften)</a:t>
            </a:r>
          </a:p>
          <a:p>
            <a:pPr marL="0" indent="0">
              <a:lnSpc>
                <a:spcPct val="90000"/>
              </a:lnSpc>
              <a:spcAft>
                <a:spcPts val="600"/>
              </a:spcAft>
              <a:buNone/>
            </a:pPr>
            <a:r>
              <a:rPr lang="nl-NL" dirty="0">
                <a:solidFill>
                  <a:schemeClr val="accent3">
                    <a:lumMod val="50000"/>
                  </a:schemeClr>
                </a:solidFill>
              </a:rPr>
              <a:t>Besluit tot vaststellen gemeentelijke welstandsnota </a:t>
            </a:r>
            <a:endParaRPr lang="nl-NL" sz="16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grpSp>
        <p:nvGrpSpPr>
          <p:cNvPr id="10" name="Groep 9">
            <a:extLst>
              <a:ext uri="{FF2B5EF4-FFF2-40B4-BE49-F238E27FC236}">
                <a16:creationId xmlns:a16="http://schemas.microsoft.com/office/drawing/2014/main" id="{016EB5A8-11B5-4510-A4C9-947B06C2F76E}"/>
              </a:ext>
            </a:extLst>
          </p:cNvPr>
          <p:cNvGrpSpPr/>
          <p:nvPr/>
        </p:nvGrpSpPr>
        <p:grpSpPr>
          <a:xfrm>
            <a:off x="402298" y="4714052"/>
            <a:ext cx="7642018" cy="1959974"/>
            <a:chOff x="-4864965" y="5151670"/>
            <a:chExt cx="10214912" cy="3094912"/>
          </a:xfrm>
        </p:grpSpPr>
        <p:graphicFrame>
          <p:nvGraphicFramePr>
            <p:cNvPr id="12" name="Object 11">
              <a:hlinkClick r:id="rId3"/>
              <a:extLst>
                <a:ext uri="{FF2B5EF4-FFF2-40B4-BE49-F238E27FC236}">
                  <a16:creationId xmlns:a16="http://schemas.microsoft.com/office/drawing/2014/main" id="{E3EC56F5-2BCD-4CE6-9AD2-D0FA6661160A}"/>
                </a:ext>
              </a:extLst>
            </p:cNvPr>
            <p:cNvGraphicFramePr>
              <a:graphicFrameLocks noChangeAspect="1"/>
            </p:cNvGraphicFramePr>
            <p:nvPr/>
          </p:nvGraphicFramePr>
          <p:xfrm>
            <a:off x="-4864965" y="5151670"/>
            <a:ext cx="10214912" cy="3094912"/>
          </p:xfrm>
          <a:graphic>
            <a:graphicData uri="http://schemas.openxmlformats.org/presentationml/2006/ole">
              <mc:AlternateContent xmlns:mc="http://schemas.openxmlformats.org/markup-compatibility/2006">
                <mc:Choice xmlns:v="urn:schemas-microsoft-com:vml" Requires="v">
                  <p:oleObj r:id="rId6" imgW="4490709" imgH="1358846" progId="Visio.Drawing.11">
                    <p:embed/>
                  </p:oleObj>
                </mc:Choice>
                <mc:Fallback>
                  <p:oleObj r:id="rId6" imgW="4490709" imgH="1358846" progId="Visio.Drawing.11">
                    <p:embed/>
                    <p:pic>
                      <p:nvPicPr>
                        <p:cNvPr id="12" name="Object 11">
                          <a:hlinkClick r:id="rId3"/>
                          <a:extLst>
                            <a:ext uri="{FF2B5EF4-FFF2-40B4-BE49-F238E27FC236}">
                              <a16:creationId xmlns:a16="http://schemas.microsoft.com/office/drawing/2014/main" id="{E3EC56F5-2BCD-4CE6-9AD2-D0FA666116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4965" y="5151670"/>
                          <a:ext cx="10214912" cy="3094912"/>
                        </a:xfrm>
                        <a:prstGeom prst="rect">
                          <a:avLst/>
                        </a:prstGeom>
                        <a:noFill/>
                        <a:ln>
                          <a:noFill/>
                        </a:ln>
                      </p:spPr>
                    </p:pic>
                  </p:oleObj>
                </mc:Fallback>
              </mc:AlternateContent>
            </a:graphicData>
          </a:graphic>
        </p:graphicFrame>
        <p:sp>
          <p:nvSpPr>
            <p:cNvPr id="14" name="Rechthoek 13">
              <a:extLst>
                <a:ext uri="{FF2B5EF4-FFF2-40B4-BE49-F238E27FC236}">
                  <a16:creationId xmlns:a16="http://schemas.microsoft.com/office/drawing/2014/main" id="{39FAD536-23B7-4924-AAD3-8E37DACAB3BD}"/>
                </a:ext>
              </a:extLst>
            </p:cNvPr>
            <p:cNvSpPr/>
            <p:nvPr/>
          </p:nvSpPr>
          <p:spPr>
            <a:xfrm>
              <a:off x="-1588606" y="5211417"/>
              <a:ext cx="2856991" cy="14589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Tree>
    <p:extLst>
      <p:ext uri="{BB962C8B-B14F-4D97-AF65-F5344CB8AC3E}">
        <p14:creationId xmlns:p14="http://schemas.microsoft.com/office/powerpoint/2010/main" val="291055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5638799" cy="1160403"/>
          </a:xfrm>
        </p:spPr>
        <p:txBody>
          <a:bodyPr anchor="t">
            <a:normAutofit/>
          </a:bodyPr>
          <a:lstStyle/>
          <a:p>
            <a:r>
              <a:rPr lang="nl-NL" dirty="0"/>
              <a:t>Bouwverordening</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lnSpc>
                <a:spcPct val="90000"/>
              </a:lnSpc>
              <a:spcAft>
                <a:spcPts val="600"/>
              </a:spcAft>
              <a:buNone/>
            </a:pPr>
            <a:r>
              <a:rPr lang="nl-NL" sz="2000" dirty="0">
                <a:solidFill>
                  <a:schemeClr val="accent3">
                    <a:lumMod val="50000"/>
                  </a:schemeClr>
                </a:solidFill>
              </a:rPr>
              <a:t>Voorkomen milieu hygiënische problemen</a:t>
            </a:r>
          </a:p>
          <a:p>
            <a:pPr marL="0" indent="0">
              <a:lnSpc>
                <a:spcPct val="90000"/>
              </a:lnSpc>
              <a:spcAft>
                <a:spcPts val="600"/>
              </a:spcAft>
              <a:buNone/>
            </a:pPr>
            <a:r>
              <a:rPr lang="nl-NL" sz="2000" dirty="0">
                <a:solidFill>
                  <a:schemeClr val="accent3">
                    <a:lumMod val="50000"/>
                  </a:schemeClr>
                </a:solidFill>
              </a:rPr>
              <a:t>Voorkomen ernstige verontreinigingen tijdens de bouw.</a:t>
            </a:r>
            <a:br>
              <a:rPr lang="nl-NL" sz="2000" dirty="0">
                <a:solidFill>
                  <a:schemeClr val="accent3">
                    <a:lumMod val="50000"/>
                  </a:schemeClr>
                </a:solidFill>
              </a:rPr>
            </a:br>
            <a:br>
              <a:rPr lang="nl-NL" sz="2000" dirty="0">
                <a:solidFill>
                  <a:schemeClr val="accent3">
                    <a:lumMod val="50000"/>
                  </a:schemeClr>
                </a:solidFill>
              </a:rPr>
            </a:br>
            <a:r>
              <a:rPr lang="nl-NL" sz="2000" dirty="0">
                <a:solidFill>
                  <a:schemeClr val="accent3">
                    <a:lumMod val="50000"/>
                  </a:schemeClr>
                </a:solidFill>
              </a:rPr>
              <a:t>Stedenbouwkundige zaken</a:t>
            </a:r>
          </a:p>
          <a:p>
            <a:pPr marL="0" indent="0">
              <a:lnSpc>
                <a:spcPct val="90000"/>
              </a:lnSpc>
              <a:spcAft>
                <a:spcPts val="600"/>
              </a:spcAft>
              <a:buNone/>
            </a:pPr>
            <a:r>
              <a:rPr lang="nl-NL" sz="2000" dirty="0">
                <a:solidFill>
                  <a:schemeClr val="accent3">
                    <a:lumMod val="50000"/>
                  </a:schemeClr>
                </a:solidFill>
              </a:rPr>
              <a:t>Aan welke wegen mag gebouwd worden</a:t>
            </a:r>
            <a:br>
              <a:rPr lang="nl-NL" sz="2000" dirty="0">
                <a:solidFill>
                  <a:schemeClr val="accent3">
                    <a:lumMod val="50000"/>
                  </a:schemeClr>
                </a:solidFill>
              </a:rPr>
            </a:br>
            <a:r>
              <a:rPr lang="nl-NL" sz="2000" dirty="0">
                <a:solidFill>
                  <a:schemeClr val="accent3">
                    <a:lumMod val="50000"/>
                  </a:schemeClr>
                </a:solidFill>
              </a:rPr>
              <a:t>Hoe de rooilijnen lopen</a:t>
            </a:r>
          </a:p>
          <a:p>
            <a:pPr marL="0" indent="0">
              <a:lnSpc>
                <a:spcPct val="90000"/>
              </a:lnSpc>
              <a:spcAft>
                <a:spcPts val="600"/>
              </a:spcAft>
              <a:buNone/>
            </a:pPr>
            <a:r>
              <a:rPr lang="nl-NL" sz="2000" dirty="0">
                <a:solidFill>
                  <a:schemeClr val="accent3">
                    <a:lumMod val="50000"/>
                  </a:schemeClr>
                </a:solidFill>
              </a:rPr>
              <a:t>Hoe de bouwwerken t.o.v. elkaar moeten komen</a:t>
            </a:r>
          </a:p>
          <a:p>
            <a:pPr marL="0" indent="0">
              <a:lnSpc>
                <a:spcPct val="90000"/>
              </a:lnSpc>
              <a:spcAft>
                <a:spcPts val="600"/>
              </a:spcAft>
              <a:buNone/>
            </a:pPr>
            <a:r>
              <a:rPr lang="nl-NL" sz="2000" dirty="0">
                <a:solidFill>
                  <a:schemeClr val="accent3">
                    <a:lumMod val="50000"/>
                  </a:schemeClr>
                </a:solidFill>
              </a:rPr>
              <a:t>Hoe een woning moet aangesloten worden op netwerken </a:t>
            </a: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grpSp>
        <p:nvGrpSpPr>
          <p:cNvPr id="10" name="Groep 9">
            <a:extLst>
              <a:ext uri="{FF2B5EF4-FFF2-40B4-BE49-F238E27FC236}">
                <a16:creationId xmlns:a16="http://schemas.microsoft.com/office/drawing/2014/main" id="{016EB5A8-11B5-4510-A4C9-947B06C2F76E}"/>
              </a:ext>
            </a:extLst>
          </p:cNvPr>
          <p:cNvGrpSpPr/>
          <p:nvPr/>
        </p:nvGrpSpPr>
        <p:grpSpPr>
          <a:xfrm>
            <a:off x="528638" y="4600575"/>
            <a:ext cx="7642225" cy="1960563"/>
            <a:chOff x="-4864624" y="5150742"/>
            <a:chExt cx="10215189" cy="3095842"/>
          </a:xfrm>
        </p:grpSpPr>
        <p:graphicFrame>
          <p:nvGraphicFramePr>
            <p:cNvPr id="12" name="Object 11">
              <a:hlinkClick r:id="rId3"/>
              <a:extLst>
                <a:ext uri="{FF2B5EF4-FFF2-40B4-BE49-F238E27FC236}">
                  <a16:creationId xmlns:a16="http://schemas.microsoft.com/office/drawing/2014/main" id="{E3EC56F5-2BCD-4CE6-9AD2-D0FA6661160A}"/>
                </a:ext>
              </a:extLst>
            </p:cNvPr>
            <p:cNvGraphicFramePr>
              <a:graphicFrameLocks noChangeAspect="1"/>
            </p:cNvGraphicFramePr>
            <p:nvPr/>
          </p:nvGraphicFramePr>
          <p:xfrm>
            <a:off x="-4864624" y="5150742"/>
            <a:ext cx="10215189" cy="3095842"/>
          </p:xfrm>
          <a:graphic>
            <a:graphicData uri="http://schemas.openxmlformats.org/presentationml/2006/ole">
              <mc:AlternateContent xmlns:mc="http://schemas.openxmlformats.org/markup-compatibility/2006">
                <mc:Choice xmlns:v="urn:schemas-microsoft-com:vml" Requires="v">
                  <p:oleObj r:id="rId4" imgW="4490709" imgH="1358846" progId="Visio.Drawing.11">
                    <p:embed/>
                  </p:oleObj>
                </mc:Choice>
                <mc:Fallback>
                  <p:oleObj r:id="rId4" imgW="4490709" imgH="1358846" progId="Visio.Drawing.11">
                    <p:embed/>
                    <p:pic>
                      <p:nvPicPr>
                        <p:cNvPr id="12" name="Object 11">
                          <a:hlinkClick r:id="rId3"/>
                          <a:extLst>
                            <a:ext uri="{FF2B5EF4-FFF2-40B4-BE49-F238E27FC236}">
                              <a16:creationId xmlns:a16="http://schemas.microsoft.com/office/drawing/2014/main" id="{E3EC56F5-2BCD-4CE6-9AD2-D0FA66611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624" y="5150742"/>
                          <a:ext cx="10215189" cy="3095842"/>
                        </a:xfrm>
                        <a:prstGeom prst="rect">
                          <a:avLst/>
                        </a:prstGeom>
                        <a:noFill/>
                        <a:ln>
                          <a:noFill/>
                        </a:ln>
                      </p:spPr>
                    </p:pic>
                  </p:oleObj>
                </mc:Fallback>
              </mc:AlternateContent>
            </a:graphicData>
          </a:graphic>
        </p:graphicFrame>
        <p:sp>
          <p:nvSpPr>
            <p:cNvPr id="14" name="Rechthoek 13">
              <a:extLst>
                <a:ext uri="{FF2B5EF4-FFF2-40B4-BE49-F238E27FC236}">
                  <a16:creationId xmlns:a16="http://schemas.microsoft.com/office/drawing/2014/main" id="{39FAD536-23B7-4924-AAD3-8E37DACAB3BD}"/>
                </a:ext>
              </a:extLst>
            </p:cNvPr>
            <p:cNvSpPr/>
            <p:nvPr/>
          </p:nvSpPr>
          <p:spPr>
            <a:xfrm>
              <a:off x="2577141" y="5430090"/>
              <a:ext cx="1968946" cy="10054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9" name="Ondertitel 2">
            <a:extLst>
              <a:ext uri="{FF2B5EF4-FFF2-40B4-BE49-F238E27FC236}">
                <a16:creationId xmlns:a16="http://schemas.microsoft.com/office/drawing/2014/main" id="{A3D8D5B1-4B2C-4B1C-9B40-30C2878E2878}"/>
              </a:ext>
            </a:extLst>
          </p:cNvPr>
          <p:cNvSpPr txBox="1">
            <a:spLocks/>
          </p:cNvSpPr>
          <p:nvPr/>
        </p:nvSpPr>
        <p:spPr>
          <a:xfrm>
            <a:off x="7006974" y="5267400"/>
            <a:ext cx="4188432" cy="1752600"/>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1828800" indent="0" algn="ctr"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2286000" indent="0" algn="ctr" defTabSz="914400" rtl="0" eaLnBrk="1" latinLnBrk="0" hangingPunct="1">
              <a:lnSpc>
                <a:spcPct val="100000"/>
              </a:lnSpc>
              <a:spcBef>
                <a:spcPts val="0"/>
              </a:spcBef>
              <a:buFont typeface="+mj-lt"/>
              <a:buNone/>
              <a:defRPr sz="1800" kern="1200">
                <a:solidFill>
                  <a:schemeClr val="tx1"/>
                </a:solidFill>
                <a:latin typeface="+mn-lt"/>
                <a:ea typeface="+mn-ea"/>
                <a:cs typeface="+mn-cs"/>
              </a:defRPr>
            </a:lvl6pPr>
            <a:lvl7pPr marL="2743200" indent="0" algn="ctr" defTabSz="914400" rtl="0" eaLnBrk="1" latinLnBrk="0" hangingPunct="1">
              <a:lnSpc>
                <a:spcPct val="100000"/>
              </a:lnSpc>
              <a:spcBef>
                <a:spcPts val="0"/>
              </a:spcBef>
              <a:spcAft>
                <a:spcPts val="0"/>
              </a:spcAft>
              <a:buFont typeface="+mj-lt"/>
              <a:buNone/>
              <a:defRPr lang="nl-NL" sz="1800" kern="1200" noProof="0" dirty="0">
                <a:solidFill>
                  <a:schemeClr val="tx1"/>
                </a:solidFill>
                <a:latin typeface="+mn-lt"/>
                <a:ea typeface="+mn-ea"/>
                <a:cs typeface="+mn-cs"/>
              </a:defRPr>
            </a:lvl7pPr>
            <a:lvl8pPr marL="3200400" indent="0" algn="ctr"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365760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algn="r"/>
            <a:r>
              <a:rPr lang="nl-NL" sz="1600" dirty="0">
                <a:solidFill>
                  <a:schemeClr val="accent3">
                    <a:lumMod val="40000"/>
                    <a:lumOff val="60000"/>
                  </a:schemeClr>
                </a:solidFill>
              </a:rPr>
              <a:t>Dit is een andere koppeling, klik op mij! </a:t>
            </a:r>
          </a:p>
        </p:txBody>
      </p:sp>
      <p:pic>
        <p:nvPicPr>
          <p:cNvPr id="11" name="Picture 4" descr="http://www.denhelder.nl/foto/Verkavelingsplan%20VO.BMP">
            <a:extLst>
              <a:ext uri="{FF2B5EF4-FFF2-40B4-BE49-F238E27FC236}">
                <a16:creationId xmlns:a16="http://schemas.microsoft.com/office/drawing/2014/main" id="{A0815D08-096D-4E78-AA38-5E1E35C288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5746" y="238084"/>
            <a:ext cx="5766254" cy="403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329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Bouwen = vergunning aanvragen</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lnSpc>
                <a:spcPct val="90000"/>
              </a:lnSpc>
              <a:spcAft>
                <a:spcPts val="600"/>
              </a:spcAft>
              <a:buNone/>
            </a:pPr>
            <a:r>
              <a:rPr lang="nl-NL" dirty="0">
                <a:solidFill>
                  <a:schemeClr val="accent3">
                    <a:lumMod val="50000"/>
                  </a:schemeClr>
                </a:solidFill>
              </a:rPr>
              <a:t>Toetsing / controle aan</a:t>
            </a:r>
          </a:p>
          <a:p>
            <a:pPr>
              <a:lnSpc>
                <a:spcPct val="90000"/>
              </a:lnSpc>
              <a:spcAft>
                <a:spcPts val="600"/>
              </a:spcAft>
            </a:pPr>
            <a:r>
              <a:rPr lang="nl-NL" dirty="0">
                <a:solidFill>
                  <a:schemeClr val="accent3">
                    <a:lumMod val="50000"/>
                  </a:schemeClr>
                </a:solidFill>
              </a:rPr>
              <a:t>Het bestemmingsplan</a:t>
            </a:r>
          </a:p>
          <a:p>
            <a:pPr>
              <a:lnSpc>
                <a:spcPct val="90000"/>
              </a:lnSpc>
              <a:spcAft>
                <a:spcPts val="600"/>
              </a:spcAft>
            </a:pPr>
            <a:r>
              <a:rPr lang="nl-NL" dirty="0">
                <a:solidFill>
                  <a:schemeClr val="accent3">
                    <a:lumMod val="50000"/>
                  </a:schemeClr>
                </a:solidFill>
              </a:rPr>
              <a:t>Het AMvB of een provinciale verordening </a:t>
            </a:r>
          </a:p>
          <a:p>
            <a:pPr>
              <a:lnSpc>
                <a:spcPct val="90000"/>
              </a:lnSpc>
              <a:spcAft>
                <a:spcPts val="600"/>
              </a:spcAft>
            </a:pPr>
            <a:r>
              <a:rPr lang="nl-NL" dirty="0">
                <a:solidFill>
                  <a:schemeClr val="accent3">
                    <a:lumMod val="50000"/>
                  </a:schemeClr>
                </a:solidFill>
              </a:rPr>
              <a:t>Welstand</a:t>
            </a:r>
          </a:p>
          <a:p>
            <a:pPr>
              <a:lnSpc>
                <a:spcPct val="90000"/>
              </a:lnSpc>
              <a:spcAft>
                <a:spcPts val="600"/>
              </a:spcAft>
            </a:pPr>
            <a:r>
              <a:rPr lang="nl-NL" dirty="0">
                <a:solidFill>
                  <a:schemeClr val="accent3">
                    <a:lumMod val="50000"/>
                  </a:schemeClr>
                </a:solidFill>
              </a:rPr>
              <a:t>De Bouwverordening</a:t>
            </a:r>
          </a:p>
          <a:p>
            <a:pPr>
              <a:lnSpc>
                <a:spcPct val="90000"/>
              </a:lnSpc>
              <a:spcAft>
                <a:spcPts val="600"/>
              </a:spcAft>
            </a:pPr>
            <a:r>
              <a:rPr lang="nl-NL" dirty="0">
                <a:solidFill>
                  <a:schemeClr val="accent3">
                    <a:lumMod val="50000"/>
                  </a:schemeClr>
                </a:solidFill>
              </a:rPr>
              <a:t>Het bouwbesluit</a:t>
            </a:r>
          </a:p>
          <a:p>
            <a:pPr>
              <a:lnSpc>
                <a:spcPct val="90000"/>
              </a:lnSpc>
              <a:spcAft>
                <a:spcPts val="600"/>
              </a:spcAft>
            </a:pPr>
            <a:r>
              <a:rPr lang="nl-NL" dirty="0">
                <a:solidFill>
                  <a:schemeClr val="accent3">
                    <a:lumMod val="50000"/>
                  </a:schemeClr>
                </a:solidFill>
              </a:rPr>
              <a:t>Een (eventueel) exploitatie plan</a:t>
            </a:r>
          </a:p>
          <a:p>
            <a:pPr marL="0" indent="0">
              <a:lnSpc>
                <a:spcPct val="90000"/>
              </a:lnSpc>
              <a:spcAft>
                <a:spcPts val="600"/>
              </a:spcAft>
              <a:buNone/>
            </a:pPr>
            <a:endParaRPr lang="nl-NL" dirty="0">
              <a:solidFill>
                <a:schemeClr val="accent3">
                  <a:lumMod val="50000"/>
                </a:schemeClr>
              </a:solidFill>
            </a:endParaRPr>
          </a:p>
          <a:p>
            <a:pPr marL="0" indent="0">
              <a:lnSpc>
                <a:spcPct val="90000"/>
              </a:lnSpc>
              <a:spcAft>
                <a:spcPts val="600"/>
              </a:spcAft>
              <a:buNone/>
            </a:pPr>
            <a:r>
              <a:rPr lang="nl-NL" dirty="0">
                <a:solidFill>
                  <a:schemeClr val="accent3">
                    <a:lumMod val="50000"/>
                  </a:schemeClr>
                </a:solidFill>
              </a:rPr>
              <a:t>Eisen aan vergunningsaanvraag: Opgesomd in het </a:t>
            </a:r>
            <a:r>
              <a:rPr lang="nl-NL" b="1" dirty="0">
                <a:solidFill>
                  <a:schemeClr val="accent3">
                    <a:lumMod val="50000"/>
                  </a:schemeClr>
                </a:solidFill>
              </a:rPr>
              <a:t>MOR</a:t>
            </a:r>
            <a:r>
              <a:rPr lang="nl-NL" dirty="0">
                <a:solidFill>
                  <a:schemeClr val="accent3">
                    <a:lumMod val="50000"/>
                  </a:schemeClr>
                </a:solidFill>
              </a:rPr>
              <a:t> (</a:t>
            </a:r>
            <a:r>
              <a:rPr lang="nl-NL" b="1" dirty="0">
                <a:solidFill>
                  <a:schemeClr val="accent3">
                    <a:lumMod val="50000"/>
                  </a:schemeClr>
                </a:solidFill>
              </a:rPr>
              <a:t>M</a:t>
            </a:r>
            <a:r>
              <a:rPr lang="nl-NL" dirty="0">
                <a:solidFill>
                  <a:schemeClr val="accent3">
                    <a:lumMod val="50000"/>
                  </a:schemeClr>
                </a:solidFill>
              </a:rPr>
              <a:t>inisteriële regeling </a:t>
            </a:r>
            <a:r>
              <a:rPr lang="nl-NL" b="1" dirty="0" err="1">
                <a:solidFill>
                  <a:schemeClr val="accent3">
                    <a:lumMod val="50000"/>
                  </a:schemeClr>
                </a:solidFill>
              </a:rPr>
              <a:t>O</a:t>
            </a:r>
            <a:r>
              <a:rPr lang="nl-NL" dirty="0" err="1">
                <a:solidFill>
                  <a:schemeClr val="accent3">
                    <a:lumMod val="50000"/>
                  </a:schemeClr>
                </a:solidFill>
              </a:rPr>
              <a:t>mgevings</a:t>
            </a:r>
            <a:r>
              <a:rPr lang="nl-NL" b="1" dirty="0" err="1">
                <a:solidFill>
                  <a:schemeClr val="accent3">
                    <a:lumMod val="50000"/>
                  </a:schemeClr>
                </a:solidFill>
              </a:rPr>
              <a:t>R</a:t>
            </a:r>
            <a:r>
              <a:rPr lang="nl-NL" dirty="0" err="1">
                <a:solidFill>
                  <a:schemeClr val="accent3">
                    <a:lumMod val="50000"/>
                  </a:schemeClr>
                </a:solidFill>
              </a:rPr>
              <a:t>echt</a:t>
            </a:r>
            <a:r>
              <a:rPr lang="nl-NL" dirty="0">
                <a:solidFill>
                  <a:schemeClr val="accent3">
                    <a:lumMod val="50000"/>
                  </a:schemeClr>
                </a:solidFill>
              </a:rPr>
              <a:t>)</a:t>
            </a:r>
            <a:br>
              <a:rPr lang="nl-NL" dirty="0">
                <a:solidFill>
                  <a:schemeClr val="accent3">
                    <a:lumMod val="50000"/>
                  </a:schemeClr>
                </a:solidFill>
              </a:rPr>
            </a:br>
            <a:br>
              <a:rPr lang="nl-NL" dirty="0">
                <a:solidFill>
                  <a:schemeClr val="accent3">
                    <a:lumMod val="50000"/>
                  </a:schemeClr>
                </a:solidFill>
              </a:rPr>
            </a:br>
            <a:br>
              <a:rPr lang="nl-NL" dirty="0">
                <a:solidFill>
                  <a:schemeClr val="accent3">
                    <a:lumMod val="50000"/>
                  </a:schemeClr>
                </a:solidFill>
              </a:rPr>
            </a:br>
            <a:r>
              <a:rPr lang="nl-NL" b="1" dirty="0">
                <a:solidFill>
                  <a:schemeClr val="accent2"/>
                </a:solidFill>
              </a:rPr>
              <a:t>Aanvullend</a:t>
            </a:r>
            <a:br>
              <a:rPr lang="nl-NL" dirty="0">
                <a:solidFill>
                  <a:schemeClr val="accent3">
                    <a:lumMod val="50000"/>
                  </a:schemeClr>
                </a:solidFill>
              </a:rPr>
            </a:br>
            <a:r>
              <a:rPr lang="nl-NL" dirty="0" err="1">
                <a:solidFill>
                  <a:schemeClr val="accent3">
                    <a:lumMod val="50000"/>
                  </a:schemeClr>
                </a:solidFill>
              </a:rPr>
              <a:t>Bibob</a:t>
            </a:r>
            <a:r>
              <a:rPr lang="nl-NL" dirty="0">
                <a:solidFill>
                  <a:schemeClr val="accent3">
                    <a:lumMod val="50000"/>
                  </a:schemeClr>
                </a:solidFill>
              </a:rPr>
              <a:t> wet – Wet Bevordering Integriteitsbeoordelingen gedaan door het openbaar bestuur.  </a:t>
            </a:r>
            <a:br>
              <a:rPr lang="nl-NL" dirty="0">
                <a:solidFill>
                  <a:schemeClr val="accent3">
                    <a:lumMod val="50000"/>
                  </a:schemeClr>
                </a:solidFill>
              </a:rPr>
            </a:br>
            <a:r>
              <a:rPr lang="nl-NL" dirty="0">
                <a:solidFill>
                  <a:schemeClr val="accent3">
                    <a:lumMod val="50000"/>
                  </a:schemeClr>
                </a:solidFill>
              </a:rPr>
              <a:t>Tegengaan gebruik illegaal verkregen geld en illegale praktijken. </a:t>
            </a: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pic>
        <p:nvPicPr>
          <p:cNvPr id="7" name="Afbeelding 6">
            <a:extLst>
              <a:ext uri="{FF2B5EF4-FFF2-40B4-BE49-F238E27FC236}">
                <a16:creationId xmlns:a16="http://schemas.microsoft.com/office/drawing/2014/main" id="{7B9142F1-8FDF-4471-96A2-03CEB915C5C9}"/>
              </a:ext>
            </a:extLst>
          </p:cNvPr>
          <p:cNvPicPr>
            <a:picLocks noChangeAspect="1"/>
          </p:cNvPicPr>
          <p:nvPr/>
        </p:nvPicPr>
        <p:blipFill rotWithShape="1">
          <a:blip r:embed="rId3"/>
          <a:srcRect r="3197"/>
          <a:stretch/>
        </p:blipFill>
        <p:spPr>
          <a:xfrm>
            <a:off x="0" y="-1"/>
            <a:ext cx="12192000" cy="6858000"/>
          </a:xfrm>
          <a:prstGeom prst="rect">
            <a:avLst/>
          </a:prstGeom>
        </p:spPr>
      </p:pic>
      <p:pic>
        <p:nvPicPr>
          <p:cNvPr id="3074" name="Picture 2">
            <a:extLst>
              <a:ext uri="{FF2B5EF4-FFF2-40B4-BE49-F238E27FC236}">
                <a16:creationId xmlns:a16="http://schemas.microsoft.com/office/drawing/2014/main" id="{A591D236-1ECA-405A-8F22-3641C25E4374}"/>
              </a:ext>
            </a:extLst>
          </p:cNvPr>
          <p:cNvPicPr>
            <a:picLocks noChangeAspect="1" noChangeArrowheads="1"/>
          </p:cNvPicPr>
          <p:nvPr/>
        </p:nvPicPr>
        <p:blipFill>
          <a:blip r:embed="rId4">
            <a:clrChange>
              <a:clrFrom>
                <a:srgbClr val="FEFEFE"/>
              </a:clrFrom>
              <a:clrTo>
                <a:srgbClr val="FEFEFE">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63530">
            <a:off x="8793587" y="322950"/>
            <a:ext cx="3298336" cy="328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4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err="1"/>
              <a:t>Vergunningvrij</a:t>
            </a:r>
            <a:r>
              <a:rPr lang="nl-NL" dirty="0"/>
              <a:t> gebruik en bouwen</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5711808"/>
          </a:xfrm>
        </p:spPr>
        <p:txBody>
          <a:bodyPr>
            <a:normAutofit/>
          </a:bodyPr>
          <a:lstStyle/>
          <a:p>
            <a:pPr marL="0" indent="0">
              <a:lnSpc>
                <a:spcPct val="90000"/>
              </a:lnSpc>
              <a:spcAft>
                <a:spcPts val="600"/>
              </a:spcAft>
              <a:buNone/>
            </a:pPr>
            <a:r>
              <a:rPr lang="nl-NL" sz="2400" dirty="0">
                <a:solidFill>
                  <a:schemeClr val="accent3">
                    <a:lumMod val="50000"/>
                  </a:schemeClr>
                </a:solidFill>
              </a:rPr>
              <a:t>WABO (Wet Algemene Bepalingen Omgevingsrecht, 2010)</a:t>
            </a:r>
            <a:br>
              <a:rPr lang="nl-NL" sz="2400" dirty="0">
                <a:solidFill>
                  <a:schemeClr val="accent3">
                    <a:lumMod val="50000"/>
                  </a:schemeClr>
                </a:solidFill>
              </a:rPr>
            </a:br>
            <a:br>
              <a:rPr lang="nl-NL" sz="2400" dirty="0">
                <a:solidFill>
                  <a:schemeClr val="accent3">
                    <a:lumMod val="50000"/>
                  </a:schemeClr>
                </a:solidFill>
              </a:rPr>
            </a:br>
            <a:r>
              <a:rPr lang="nl-NL" sz="2400" dirty="0">
                <a:solidFill>
                  <a:schemeClr val="accent3">
                    <a:lumMod val="50000"/>
                  </a:schemeClr>
                </a:solidFill>
              </a:rPr>
              <a:t>Vermindering regeldruk voor burger</a:t>
            </a:r>
            <a:br>
              <a:rPr lang="nl-NL" sz="2400" dirty="0">
                <a:solidFill>
                  <a:schemeClr val="accent3">
                    <a:lumMod val="50000"/>
                  </a:schemeClr>
                </a:solidFill>
              </a:rPr>
            </a:br>
            <a:r>
              <a:rPr lang="nl-NL" sz="2400" dirty="0">
                <a:solidFill>
                  <a:schemeClr val="accent3">
                    <a:lumMod val="50000"/>
                  </a:schemeClr>
                </a:solidFill>
              </a:rPr>
              <a:t>Vermindering belasting </a:t>
            </a:r>
            <a:r>
              <a:rPr lang="nl-NL" sz="2400" dirty="0" err="1">
                <a:solidFill>
                  <a:schemeClr val="accent3">
                    <a:lumMod val="50000"/>
                  </a:schemeClr>
                </a:solidFill>
              </a:rPr>
              <a:t>amtelijk</a:t>
            </a:r>
            <a:r>
              <a:rPr lang="nl-NL" sz="2400" dirty="0">
                <a:solidFill>
                  <a:schemeClr val="accent3">
                    <a:lumMod val="50000"/>
                  </a:schemeClr>
                </a:solidFill>
              </a:rPr>
              <a:t> apparaat. </a:t>
            </a:r>
          </a:p>
          <a:p>
            <a:pPr marL="0" indent="0">
              <a:lnSpc>
                <a:spcPct val="90000"/>
              </a:lnSpc>
              <a:spcAft>
                <a:spcPts val="600"/>
              </a:spcAft>
              <a:buNone/>
            </a:pPr>
            <a:endParaRPr lang="nl-NL" sz="2400" dirty="0">
              <a:solidFill>
                <a:schemeClr val="accent3">
                  <a:lumMod val="50000"/>
                </a:schemeClr>
              </a:solidFill>
            </a:endParaRPr>
          </a:p>
          <a:p>
            <a:pPr>
              <a:buNone/>
            </a:pPr>
            <a:r>
              <a:rPr lang="nl-NL" sz="2400" b="1" dirty="0">
                <a:solidFill>
                  <a:schemeClr val="accent2"/>
                </a:solidFill>
              </a:rPr>
              <a:t>Wat mag </a:t>
            </a:r>
            <a:r>
              <a:rPr lang="nl-NL" sz="2400" b="1" dirty="0" err="1">
                <a:solidFill>
                  <a:schemeClr val="accent2"/>
                </a:solidFill>
              </a:rPr>
              <a:t>vergunningvrij</a:t>
            </a:r>
            <a:r>
              <a:rPr lang="nl-NL" sz="2400" b="1" dirty="0">
                <a:solidFill>
                  <a:schemeClr val="accent2"/>
                </a:solidFill>
              </a:rPr>
              <a:t>?</a:t>
            </a:r>
          </a:p>
          <a:p>
            <a:pPr>
              <a:buNone/>
            </a:pPr>
            <a:r>
              <a:rPr lang="nl-NL" sz="2400" b="1" dirty="0">
                <a:solidFill>
                  <a:schemeClr val="accent2"/>
                </a:solidFill>
              </a:rPr>
              <a:t>Volgens bijlage 2 BOR (Besluit </a:t>
            </a:r>
            <a:r>
              <a:rPr lang="nl-NL" sz="2400" b="1" dirty="0" err="1">
                <a:solidFill>
                  <a:schemeClr val="accent2"/>
                </a:solidFill>
              </a:rPr>
              <a:t>OmgevingsRecht</a:t>
            </a:r>
            <a:r>
              <a:rPr lang="nl-NL" sz="2400" b="1" dirty="0">
                <a:solidFill>
                  <a:schemeClr val="accent2"/>
                </a:solidFill>
              </a:rPr>
              <a:t>)</a:t>
            </a:r>
          </a:p>
          <a:p>
            <a:pPr>
              <a:buNone/>
            </a:pPr>
            <a:endParaRPr lang="nl-NL" sz="2400" b="1" dirty="0">
              <a:solidFill>
                <a:schemeClr val="accent2"/>
              </a:solidFill>
            </a:endParaRPr>
          </a:p>
          <a:p>
            <a:pPr>
              <a:buFontTx/>
              <a:buChar char="-"/>
            </a:pPr>
            <a:r>
              <a:rPr lang="nl-NL" sz="2400" dirty="0">
                <a:solidFill>
                  <a:schemeClr val="accent3">
                    <a:lumMod val="50000"/>
                  </a:schemeClr>
                </a:solidFill>
              </a:rPr>
              <a:t>Artikel 1: Begrippen en meten</a:t>
            </a:r>
          </a:p>
          <a:p>
            <a:pPr>
              <a:buFontTx/>
              <a:buChar char="-"/>
            </a:pPr>
            <a:r>
              <a:rPr lang="nl-NL" sz="2400" dirty="0">
                <a:solidFill>
                  <a:schemeClr val="accent3">
                    <a:lumMod val="50000"/>
                  </a:schemeClr>
                </a:solidFill>
              </a:rPr>
              <a:t>Artikel 2: </a:t>
            </a:r>
            <a:r>
              <a:rPr lang="nl-NL" sz="2400" dirty="0" err="1">
                <a:solidFill>
                  <a:schemeClr val="accent3">
                    <a:lumMod val="50000"/>
                  </a:schemeClr>
                </a:solidFill>
              </a:rPr>
              <a:t>Vergunningvrij</a:t>
            </a:r>
            <a:r>
              <a:rPr lang="nl-NL" sz="2400" dirty="0">
                <a:solidFill>
                  <a:schemeClr val="accent3">
                    <a:lumMod val="50000"/>
                  </a:schemeClr>
                </a:solidFill>
              </a:rPr>
              <a:t> bouwen en gebruiken</a:t>
            </a:r>
          </a:p>
          <a:p>
            <a:pPr>
              <a:buFontTx/>
              <a:buChar char="-"/>
            </a:pPr>
            <a:r>
              <a:rPr lang="nl-NL" sz="2400" dirty="0">
                <a:solidFill>
                  <a:schemeClr val="accent3">
                    <a:lumMod val="50000"/>
                  </a:schemeClr>
                </a:solidFill>
              </a:rPr>
              <a:t>Artikel 3: </a:t>
            </a:r>
            <a:r>
              <a:rPr lang="nl-NL" sz="2400" dirty="0" err="1">
                <a:solidFill>
                  <a:schemeClr val="accent3">
                    <a:lumMod val="50000"/>
                  </a:schemeClr>
                </a:solidFill>
              </a:rPr>
              <a:t>Vergunningvrij</a:t>
            </a:r>
            <a:r>
              <a:rPr lang="nl-NL" sz="2400" dirty="0">
                <a:solidFill>
                  <a:schemeClr val="accent3">
                    <a:lumMod val="50000"/>
                  </a:schemeClr>
                </a:solidFill>
              </a:rPr>
              <a:t> bouwen</a:t>
            </a:r>
          </a:p>
          <a:p>
            <a:pPr>
              <a:buFontTx/>
              <a:buChar char="-"/>
            </a:pPr>
            <a:r>
              <a:rPr lang="nl-NL" sz="2400" dirty="0">
                <a:solidFill>
                  <a:schemeClr val="accent3">
                    <a:lumMod val="50000"/>
                  </a:schemeClr>
                </a:solidFill>
              </a:rPr>
              <a:t>Artikel 4: Kruimelgevallen</a:t>
            </a:r>
          </a:p>
          <a:p>
            <a:pPr>
              <a:buFontTx/>
              <a:buChar char="-"/>
            </a:pPr>
            <a:r>
              <a:rPr lang="nl-NL" sz="2400" dirty="0">
                <a:solidFill>
                  <a:schemeClr val="accent3">
                    <a:lumMod val="50000"/>
                  </a:schemeClr>
                </a:solidFill>
              </a:rPr>
              <a:t>Artikel 5,6,7: Bijzondere bepalingen</a:t>
            </a:r>
          </a:p>
          <a:p>
            <a:pPr>
              <a:buFontTx/>
              <a:buChar char="-"/>
            </a:pPr>
            <a:r>
              <a:rPr lang="nl-NL" sz="2400" dirty="0">
                <a:solidFill>
                  <a:schemeClr val="accent3">
                    <a:lumMod val="50000"/>
                  </a:schemeClr>
                </a:solidFill>
              </a:rPr>
              <a:t>Artikel 8: Overgangsrecht</a:t>
            </a:r>
          </a:p>
          <a:p>
            <a:pPr marL="0" indent="0">
              <a:lnSpc>
                <a:spcPct val="90000"/>
              </a:lnSpc>
              <a:spcAft>
                <a:spcPts val="600"/>
              </a:spcAft>
              <a:buNone/>
            </a:pPr>
            <a:endParaRPr lang="nl-NL"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997748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
            <a:extLst>
              <a:ext uri="{FF2B5EF4-FFF2-40B4-BE49-F238E27FC236}">
                <a16:creationId xmlns:a16="http://schemas.microsoft.com/office/drawing/2014/main" id="{F318613C-B87E-4656-8344-94F5AC3D0CC9}"/>
              </a:ext>
            </a:extLst>
          </p:cNvPr>
          <p:cNvPicPr/>
          <p:nvPr/>
        </p:nvPicPr>
        <p:blipFill rotWithShape="1">
          <a:blip r:embed="rId3" cstate="print"/>
          <a:srcRect r="4493"/>
          <a:stretch/>
        </p:blipFill>
        <p:spPr bwMode="auto">
          <a:xfrm>
            <a:off x="7341857" y="798681"/>
            <a:ext cx="4725689" cy="2878508"/>
          </a:xfrm>
          <a:prstGeom prst="rect">
            <a:avLst/>
          </a:prstGeom>
          <a:noFill/>
          <a:ln w="9525">
            <a:noFill/>
            <a:miter lim="800000"/>
            <a:headEnd/>
            <a:tailEnd/>
          </a:ln>
        </p:spPr>
      </p:pic>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10910417" cy="1160403"/>
          </a:xfrm>
        </p:spPr>
        <p:txBody>
          <a:bodyPr anchor="t">
            <a:normAutofit/>
          </a:bodyPr>
          <a:lstStyle/>
          <a:p>
            <a:r>
              <a:rPr lang="nl-NL" dirty="0"/>
              <a:t>Begrippen binnen de bouwvergunning</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371476" y="877064"/>
            <a:ext cx="11035079" cy="4419599"/>
          </a:xfrm>
        </p:spPr>
        <p:txBody>
          <a:bodyPr>
            <a:normAutofit/>
          </a:bodyPr>
          <a:lstStyle/>
          <a:p>
            <a:pPr marL="0" indent="0">
              <a:lnSpc>
                <a:spcPct val="90000"/>
              </a:lnSpc>
              <a:spcAft>
                <a:spcPts val="600"/>
              </a:spcAft>
              <a:buNone/>
            </a:pPr>
            <a:r>
              <a:rPr lang="nl-NL" sz="2400" dirty="0">
                <a:solidFill>
                  <a:schemeClr val="accent3">
                    <a:lumMod val="50000"/>
                  </a:schemeClr>
                </a:solidFill>
              </a:rPr>
              <a:t>Het erf</a:t>
            </a:r>
            <a:br>
              <a:rPr lang="nl-NL" sz="2400" dirty="0">
                <a:solidFill>
                  <a:schemeClr val="accent3">
                    <a:lumMod val="50000"/>
                  </a:schemeClr>
                </a:solidFill>
              </a:rPr>
            </a:br>
            <a:r>
              <a:rPr lang="nl-NL" sz="2400" dirty="0">
                <a:solidFill>
                  <a:schemeClr val="accent3">
                    <a:lumMod val="50000"/>
                  </a:schemeClr>
                </a:solidFill>
                <a:hlinkClick r:id="rId4"/>
              </a:rPr>
              <a:t>Achtererf</a:t>
            </a:r>
            <a:r>
              <a:rPr lang="nl-NL" sz="2400" dirty="0">
                <a:solidFill>
                  <a:schemeClr val="accent3">
                    <a:lumMod val="50000"/>
                  </a:schemeClr>
                </a:solidFill>
              </a:rPr>
              <a:t> </a:t>
            </a:r>
            <a:r>
              <a:rPr lang="nl-NL" sz="2400" dirty="0">
                <a:solidFill>
                  <a:schemeClr val="bg2">
                    <a:lumMod val="95000"/>
                  </a:schemeClr>
                </a:solidFill>
              </a:rPr>
              <a:t>(dit is een link, klik op mij!)</a:t>
            </a:r>
            <a:br>
              <a:rPr lang="nl-NL" sz="2400" dirty="0">
                <a:solidFill>
                  <a:schemeClr val="accent3">
                    <a:lumMod val="50000"/>
                  </a:schemeClr>
                </a:solidFill>
              </a:rPr>
            </a:br>
            <a:r>
              <a:rPr lang="nl-NL" sz="2400" dirty="0">
                <a:solidFill>
                  <a:schemeClr val="accent3">
                    <a:lumMod val="50000"/>
                  </a:schemeClr>
                </a:solidFill>
                <a:hlinkClick r:id="rId5"/>
              </a:rPr>
              <a:t>Voorerf</a:t>
            </a:r>
            <a:br>
              <a:rPr lang="nl-NL" sz="2400" dirty="0">
                <a:solidFill>
                  <a:schemeClr val="accent3">
                    <a:lumMod val="50000"/>
                  </a:schemeClr>
                </a:solidFill>
              </a:rPr>
            </a:br>
            <a:r>
              <a:rPr lang="nl-NL" sz="2400" dirty="0">
                <a:solidFill>
                  <a:schemeClr val="accent3">
                    <a:lumMod val="50000"/>
                  </a:schemeClr>
                </a:solidFill>
                <a:hlinkClick r:id="rId6"/>
              </a:rPr>
              <a:t>Openbaar toegankelijk gebied</a:t>
            </a:r>
            <a:br>
              <a:rPr lang="nl-NL" sz="2400" dirty="0">
                <a:solidFill>
                  <a:schemeClr val="accent3">
                    <a:lumMod val="50000"/>
                  </a:schemeClr>
                </a:solidFill>
              </a:rPr>
            </a:br>
            <a:r>
              <a:rPr lang="nl-NL" sz="2400" dirty="0">
                <a:solidFill>
                  <a:schemeClr val="accent3">
                    <a:lumMod val="50000"/>
                  </a:schemeClr>
                </a:solidFill>
              </a:rPr>
              <a:t>Hoofdgebouw</a:t>
            </a:r>
            <a:br>
              <a:rPr lang="nl-NL" sz="2400" dirty="0">
                <a:solidFill>
                  <a:schemeClr val="accent3">
                    <a:lumMod val="50000"/>
                  </a:schemeClr>
                </a:solidFill>
              </a:rPr>
            </a:br>
            <a:r>
              <a:rPr lang="nl-NL" sz="2400" dirty="0">
                <a:solidFill>
                  <a:schemeClr val="accent3">
                    <a:lumMod val="50000"/>
                  </a:schemeClr>
                </a:solidFill>
              </a:rPr>
              <a:t>Bijbehorend bouwwerk </a:t>
            </a:r>
          </a:p>
          <a:p>
            <a:pPr marL="0" indent="0">
              <a:lnSpc>
                <a:spcPct val="90000"/>
              </a:lnSpc>
              <a:spcAft>
                <a:spcPts val="600"/>
              </a:spcAft>
              <a:buNone/>
            </a:pPr>
            <a:endParaRPr lang="nl-NL"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pic>
        <p:nvPicPr>
          <p:cNvPr id="6" name="Picture 3" descr="C:\Users\van bragt\Dropbox\M43 Ruimtelijke Ordening\Diversen\achtererfgebied-bepalen-bedrijf.jpg">
            <a:extLst>
              <a:ext uri="{FF2B5EF4-FFF2-40B4-BE49-F238E27FC236}">
                <a16:creationId xmlns:a16="http://schemas.microsoft.com/office/drawing/2014/main" id="{C7587738-6AB8-4024-9F6F-0EAA04F0C2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476" y="3651078"/>
            <a:ext cx="4623149" cy="31311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van bragt\Dropbox\M43 Ruimtelijke Ordening\Diversen\achtererfgebied-bepalen-bedrijf-loods-voor.jpg">
            <a:extLst>
              <a:ext uri="{FF2B5EF4-FFF2-40B4-BE49-F238E27FC236}">
                <a16:creationId xmlns:a16="http://schemas.microsoft.com/office/drawing/2014/main" id="{B1A828B0-50FA-470A-9EA1-64C508245E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1166" y="3674159"/>
            <a:ext cx="4725689" cy="307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590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Nooit vergunningsvrij</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buNone/>
            </a:pPr>
            <a:r>
              <a:rPr lang="nl-NL" dirty="0">
                <a:solidFill>
                  <a:schemeClr val="accent3">
                    <a:lumMod val="50000"/>
                  </a:schemeClr>
                </a:solidFill>
              </a:rPr>
              <a:t>Verbouwingen / veranderingen op of aan monumenten</a:t>
            </a:r>
          </a:p>
          <a:p>
            <a:pPr marL="0" indent="0">
              <a:buNone/>
            </a:pPr>
            <a:r>
              <a:rPr lang="nl-NL" dirty="0">
                <a:solidFill>
                  <a:schemeClr val="accent3">
                    <a:lumMod val="50000"/>
                  </a:schemeClr>
                </a:solidFill>
              </a:rPr>
              <a:t>Panden/locaties met explosiegevaar</a:t>
            </a:r>
            <a:br>
              <a:rPr lang="nl-NL" dirty="0">
                <a:solidFill>
                  <a:schemeClr val="accent3">
                    <a:lumMod val="50000"/>
                  </a:schemeClr>
                </a:solidFill>
              </a:rPr>
            </a:br>
            <a:r>
              <a:rPr lang="nl-NL" dirty="0">
                <a:solidFill>
                  <a:schemeClr val="accent3">
                    <a:lumMod val="50000"/>
                  </a:schemeClr>
                </a:solidFill>
              </a:rPr>
              <a:t>Wijziging in het aantal woningen per gebied </a:t>
            </a:r>
            <a:br>
              <a:rPr lang="nl-NL" dirty="0">
                <a:solidFill>
                  <a:schemeClr val="accent3">
                    <a:lumMod val="50000"/>
                  </a:schemeClr>
                </a:solidFill>
              </a:rPr>
            </a:br>
            <a:r>
              <a:rPr lang="nl-NL" dirty="0">
                <a:solidFill>
                  <a:schemeClr val="accent3">
                    <a:lumMod val="50000"/>
                  </a:schemeClr>
                </a:solidFill>
              </a:rPr>
              <a:t>Als het bouwwerk niet aan het bouwbesluit voldoet</a:t>
            </a:r>
            <a:br>
              <a:rPr lang="nl-NL" dirty="0">
                <a:solidFill>
                  <a:schemeClr val="accent3">
                    <a:lumMod val="50000"/>
                  </a:schemeClr>
                </a:solidFill>
              </a:rPr>
            </a:br>
            <a:br>
              <a:rPr lang="nl-NL" dirty="0">
                <a:solidFill>
                  <a:schemeClr val="accent3">
                    <a:lumMod val="50000"/>
                  </a:schemeClr>
                </a:solidFill>
              </a:rPr>
            </a:br>
            <a:br>
              <a:rPr lang="nl-NL" dirty="0">
                <a:solidFill>
                  <a:schemeClr val="accent3">
                    <a:lumMod val="50000"/>
                  </a:schemeClr>
                </a:solidFill>
              </a:rPr>
            </a:br>
            <a:br>
              <a:rPr lang="nl-NL" dirty="0">
                <a:solidFill>
                  <a:schemeClr val="accent3">
                    <a:lumMod val="50000"/>
                  </a:schemeClr>
                </a:solidFill>
              </a:rPr>
            </a:br>
            <a:br>
              <a:rPr lang="nl-NL" dirty="0">
                <a:solidFill>
                  <a:schemeClr val="accent3">
                    <a:lumMod val="50000"/>
                  </a:schemeClr>
                </a:solidFill>
              </a:rPr>
            </a:br>
            <a:endParaRPr lang="nl-NL"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
        <p:nvSpPr>
          <p:cNvPr id="5" name="Titel 1">
            <a:extLst>
              <a:ext uri="{FF2B5EF4-FFF2-40B4-BE49-F238E27FC236}">
                <a16:creationId xmlns:a16="http://schemas.microsoft.com/office/drawing/2014/main" id="{AAEAE7F5-AC80-49EE-AF51-CA8F2EFED5E6}"/>
              </a:ext>
            </a:extLst>
          </p:cNvPr>
          <p:cNvSpPr txBox="1">
            <a:spLocks/>
          </p:cNvSpPr>
          <p:nvPr/>
        </p:nvSpPr>
        <p:spPr>
          <a:xfrm>
            <a:off x="371475" y="2478926"/>
            <a:ext cx="9699803" cy="1160403"/>
          </a:xfrm>
          <a:prstGeom prst="rect">
            <a:avLst/>
          </a:prstGeom>
        </p:spPr>
        <p:txBody>
          <a:bodyPr vert="horz" lIns="0" tIns="36000" rIns="0" bIns="0" rtlCol="0" anchor="t" anchorCtr="0">
            <a:norm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Wat dan wel? </a:t>
            </a:r>
          </a:p>
        </p:txBody>
      </p:sp>
      <p:pic>
        <p:nvPicPr>
          <p:cNvPr id="4098" name="Picture 2" descr="Pergola 300×324 – WimWood | Betaalbaar buiten genieten">
            <a:extLst>
              <a:ext uri="{FF2B5EF4-FFF2-40B4-BE49-F238E27FC236}">
                <a16:creationId xmlns:a16="http://schemas.microsoft.com/office/drawing/2014/main" id="{92E3587B-0722-4A3E-85B2-566E28FE1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52675"/>
            <a:ext cx="5724525" cy="45053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ansformatie van monument Leiden | Verbouw Je Eigen Huis">
            <a:extLst>
              <a:ext uri="{FF2B5EF4-FFF2-40B4-BE49-F238E27FC236}">
                <a16:creationId xmlns:a16="http://schemas.microsoft.com/office/drawing/2014/main" id="{35DE59CE-F764-4324-9193-65B0F6720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4C32EC0-1EBE-40F7-8DFA-18BCCD1FA0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9" r="1851"/>
          <a:stretch/>
        </p:blipFill>
        <p:spPr bwMode="auto">
          <a:xfrm>
            <a:off x="3962400" y="0"/>
            <a:ext cx="8229600" cy="55245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chutting plaatsen? Nieuwe hout beton schuttingen plaatsen in uw tuin!">
            <a:extLst>
              <a:ext uri="{FF2B5EF4-FFF2-40B4-BE49-F238E27FC236}">
                <a16:creationId xmlns:a16="http://schemas.microsoft.com/office/drawing/2014/main" id="{0E67ADF4-DA32-4C76-9E4E-55ED757920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571750"/>
            <a:ext cx="7620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hlinkClick r:id="rId7"/>
            <a:extLst>
              <a:ext uri="{FF2B5EF4-FFF2-40B4-BE49-F238E27FC236}">
                <a16:creationId xmlns:a16="http://schemas.microsoft.com/office/drawing/2014/main" id="{8B908F73-CE07-4A40-8D4A-D98DE1C19E20}"/>
              </a:ext>
            </a:extLst>
          </p:cNvPr>
          <p:cNvPicPr>
            <a:picLocks noChangeAspect="1"/>
          </p:cNvPicPr>
          <p:nvPr/>
        </p:nvPicPr>
        <p:blipFill>
          <a:blip r:embed="rId8">
            <a:duotone>
              <a:schemeClr val="accent2">
                <a:shade val="45000"/>
                <a:satMod val="135000"/>
              </a:schemeClr>
              <a:prstClr val="white"/>
            </a:duotone>
          </a:blip>
          <a:stretch>
            <a:fillRect/>
          </a:stretch>
        </p:blipFill>
        <p:spPr>
          <a:xfrm>
            <a:off x="-7377" y="5518499"/>
            <a:ext cx="12199377" cy="1340591"/>
          </a:xfrm>
          <a:prstGeom prst="rect">
            <a:avLst/>
          </a:prstGeom>
        </p:spPr>
      </p:pic>
    </p:spTree>
    <p:extLst>
      <p:ext uri="{BB962C8B-B14F-4D97-AF65-F5344CB8AC3E}">
        <p14:creationId xmlns:p14="http://schemas.microsoft.com/office/powerpoint/2010/main" val="314269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Aanleggen</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lnSpc>
                <a:spcPct val="90000"/>
              </a:lnSpc>
              <a:spcAft>
                <a:spcPts val="600"/>
              </a:spcAft>
              <a:buNone/>
            </a:pPr>
            <a:r>
              <a:rPr lang="nl-NL" sz="2400" dirty="0">
                <a:solidFill>
                  <a:schemeClr val="accent3">
                    <a:lumMod val="50000"/>
                  </a:schemeClr>
                </a:solidFill>
              </a:rPr>
              <a:t>Aanleg vergunning (in het verleden)</a:t>
            </a:r>
          </a:p>
          <a:p>
            <a:pPr marL="0" indent="0">
              <a:lnSpc>
                <a:spcPct val="90000"/>
              </a:lnSpc>
              <a:spcAft>
                <a:spcPts val="600"/>
              </a:spcAft>
              <a:buNone/>
            </a:pPr>
            <a:r>
              <a:rPr lang="nl-NL" sz="2400" dirty="0">
                <a:solidFill>
                  <a:schemeClr val="accent3">
                    <a:lumMod val="50000"/>
                  </a:schemeClr>
                </a:solidFill>
              </a:rPr>
              <a:t>Voor bepaalde werken, geen bouwwerken zijnde, of werkzaamheden uitvoeren. </a:t>
            </a:r>
            <a:br>
              <a:rPr lang="nl-NL" sz="2400" dirty="0">
                <a:solidFill>
                  <a:schemeClr val="accent3">
                    <a:lumMod val="50000"/>
                  </a:schemeClr>
                </a:solidFill>
              </a:rPr>
            </a:br>
            <a:br>
              <a:rPr lang="nl-NL" sz="2400" dirty="0">
                <a:solidFill>
                  <a:schemeClr val="accent3">
                    <a:lumMod val="50000"/>
                  </a:schemeClr>
                </a:solidFill>
              </a:rPr>
            </a:br>
            <a:r>
              <a:rPr lang="nl-NL" sz="2400" dirty="0">
                <a:solidFill>
                  <a:schemeClr val="accent3">
                    <a:lumMod val="50000"/>
                  </a:schemeClr>
                </a:solidFill>
              </a:rPr>
              <a:t>Bijvoorbeeld</a:t>
            </a:r>
            <a:br>
              <a:rPr lang="nl-NL" sz="2400" dirty="0">
                <a:solidFill>
                  <a:schemeClr val="accent3">
                    <a:lumMod val="50000"/>
                  </a:schemeClr>
                </a:solidFill>
              </a:rPr>
            </a:br>
            <a:r>
              <a:rPr lang="nl-NL" sz="2400" dirty="0">
                <a:solidFill>
                  <a:schemeClr val="accent3">
                    <a:lumMod val="50000"/>
                  </a:schemeClr>
                </a:solidFill>
              </a:rPr>
              <a:t>Graven van een sloot</a:t>
            </a:r>
            <a:br>
              <a:rPr lang="nl-NL" sz="2400" dirty="0">
                <a:solidFill>
                  <a:schemeClr val="accent3">
                    <a:lumMod val="50000"/>
                  </a:schemeClr>
                </a:solidFill>
              </a:rPr>
            </a:br>
            <a:r>
              <a:rPr lang="nl-NL" sz="2400" dirty="0">
                <a:solidFill>
                  <a:schemeClr val="accent3">
                    <a:lumMod val="50000"/>
                  </a:schemeClr>
                </a:solidFill>
              </a:rPr>
              <a:t>Ophogen van land</a:t>
            </a:r>
          </a:p>
          <a:p>
            <a:pPr marL="0" indent="0">
              <a:lnSpc>
                <a:spcPct val="90000"/>
              </a:lnSpc>
              <a:spcAft>
                <a:spcPts val="600"/>
              </a:spcAft>
              <a:buNone/>
            </a:pPr>
            <a:r>
              <a:rPr lang="nl-NL" sz="2400" dirty="0">
                <a:solidFill>
                  <a:schemeClr val="accent3">
                    <a:lumMod val="50000"/>
                  </a:schemeClr>
                </a:solidFill>
              </a:rPr>
              <a:t>Verharden van wegen </a:t>
            </a: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pic>
        <p:nvPicPr>
          <p:cNvPr id="6" name="Graphic 5" descr="Document met effen opvulling">
            <a:hlinkClick r:id="rId3"/>
            <a:extLst>
              <a:ext uri="{FF2B5EF4-FFF2-40B4-BE49-F238E27FC236}">
                <a16:creationId xmlns:a16="http://schemas.microsoft.com/office/drawing/2014/main" id="{43DD1924-5F0C-4366-A25F-08EFAAD9F3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12511" y="1720331"/>
            <a:ext cx="5223912" cy="5223912"/>
          </a:xfrm>
          <a:prstGeom prst="rect">
            <a:avLst/>
          </a:prstGeom>
        </p:spPr>
      </p:pic>
      <p:pic>
        <p:nvPicPr>
          <p:cNvPr id="5122" name="Picture 2" descr="Bomen planten | Bomen planten en beheren | Boomkwekerij Ebben">
            <a:extLst>
              <a:ext uri="{FF2B5EF4-FFF2-40B4-BE49-F238E27FC236}">
                <a16:creationId xmlns:a16="http://schemas.microsoft.com/office/drawing/2014/main" id="{F189D8E0-51C7-46C5-8E92-6A2B9C52F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0421" y="2103437"/>
            <a:ext cx="718185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5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Toetsen aanlegvergunning</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lnSpc>
                <a:spcPct val="90000"/>
              </a:lnSpc>
              <a:spcAft>
                <a:spcPts val="600"/>
              </a:spcAft>
              <a:buNone/>
            </a:pPr>
            <a:r>
              <a:rPr lang="nl-NL" sz="2400" dirty="0">
                <a:solidFill>
                  <a:schemeClr val="accent3">
                    <a:lumMod val="50000"/>
                  </a:schemeClr>
                </a:solidFill>
              </a:rPr>
              <a:t>Bestemminsplan</a:t>
            </a:r>
          </a:p>
          <a:p>
            <a:pPr marL="0" indent="0">
              <a:lnSpc>
                <a:spcPct val="90000"/>
              </a:lnSpc>
              <a:spcAft>
                <a:spcPts val="600"/>
              </a:spcAft>
              <a:buNone/>
            </a:pPr>
            <a:r>
              <a:rPr lang="nl-NL" sz="2400" dirty="0">
                <a:solidFill>
                  <a:schemeClr val="accent3">
                    <a:lumMod val="50000"/>
                  </a:schemeClr>
                </a:solidFill>
              </a:rPr>
              <a:t>Provinciale verordening </a:t>
            </a:r>
          </a:p>
          <a:p>
            <a:pPr marL="0" indent="0">
              <a:lnSpc>
                <a:spcPct val="90000"/>
              </a:lnSpc>
              <a:spcAft>
                <a:spcPts val="600"/>
              </a:spcAft>
              <a:buNone/>
            </a:pPr>
            <a:r>
              <a:rPr lang="nl-NL" sz="2400" dirty="0">
                <a:solidFill>
                  <a:schemeClr val="accent3">
                    <a:lumMod val="50000"/>
                  </a:schemeClr>
                </a:solidFill>
              </a:rPr>
              <a:t>Beheers verordening</a:t>
            </a:r>
            <a:br>
              <a:rPr lang="nl-NL" sz="2400" dirty="0">
                <a:solidFill>
                  <a:schemeClr val="accent3">
                    <a:lumMod val="50000"/>
                  </a:schemeClr>
                </a:solidFill>
              </a:rPr>
            </a:br>
            <a:r>
              <a:rPr lang="nl-NL" sz="2400" dirty="0">
                <a:solidFill>
                  <a:schemeClr val="accent3">
                    <a:lumMod val="50000"/>
                  </a:schemeClr>
                </a:solidFill>
              </a:rPr>
              <a:t>Voorbereidingsbesluit</a:t>
            </a:r>
            <a:br>
              <a:rPr lang="nl-NL" sz="2400" dirty="0">
                <a:solidFill>
                  <a:schemeClr val="accent3">
                    <a:lumMod val="50000"/>
                  </a:schemeClr>
                </a:solidFill>
              </a:rPr>
            </a:br>
            <a:r>
              <a:rPr lang="nl-NL" sz="2400" dirty="0">
                <a:solidFill>
                  <a:schemeClr val="accent3">
                    <a:lumMod val="50000"/>
                  </a:schemeClr>
                </a:solidFill>
              </a:rPr>
              <a:t>Exploitatieplan </a:t>
            </a: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3009737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10768964" cy="1160403"/>
          </a:xfrm>
        </p:spPr>
        <p:txBody>
          <a:bodyPr anchor="t">
            <a:normAutofit/>
          </a:bodyPr>
          <a:lstStyle/>
          <a:p>
            <a:r>
              <a:rPr lang="nl-NL" dirty="0"/>
              <a:t>WABO (regulier) </a:t>
            </a:r>
          </a:p>
        </p:txBody>
      </p:sp>
      <p:sp>
        <p:nvSpPr>
          <p:cNvPr id="9" name="Ondertitel 2">
            <a:extLst>
              <a:ext uri="{FF2B5EF4-FFF2-40B4-BE49-F238E27FC236}">
                <a16:creationId xmlns:a16="http://schemas.microsoft.com/office/drawing/2014/main" id="{A8B9157B-EA0F-4CFA-8D0C-7E996C6FC193}"/>
              </a:ext>
            </a:extLst>
          </p:cNvPr>
          <p:cNvSpPr txBox="1">
            <a:spLocks/>
          </p:cNvSpPr>
          <p:nvPr/>
        </p:nvSpPr>
        <p:spPr>
          <a:xfrm>
            <a:off x="2511682" y="1475882"/>
            <a:ext cx="770749" cy="85709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sym typeface="Wingdings" panose="05000000000000000000" pitchFamily="2" charset="2"/>
              </a:rPr>
              <a:t> </a:t>
            </a:r>
            <a:endParaRPr lang="nl-NL" dirty="0"/>
          </a:p>
        </p:txBody>
      </p:sp>
      <p:sp>
        <p:nvSpPr>
          <p:cNvPr id="10" name="Ondertitel 2">
            <a:extLst>
              <a:ext uri="{FF2B5EF4-FFF2-40B4-BE49-F238E27FC236}">
                <a16:creationId xmlns:a16="http://schemas.microsoft.com/office/drawing/2014/main" id="{50909B5E-0B15-45ED-887A-DD76D151D140}"/>
              </a:ext>
            </a:extLst>
          </p:cNvPr>
          <p:cNvSpPr txBox="1">
            <a:spLocks/>
          </p:cNvSpPr>
          <p:nvPr/>
        </p:nvSpPr>
        <p:spPr>
          <a:xfrm>
            <a:off x="2511682" y="2672042"/>
            <a:ext cx="770749" cy="85709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dirty="0"/>
          </a:p>
        </p:txBody>
      </p:sp>
      <p:sp>
        <p:nvSpPr>
          <p:cNvPr id="11" name="Ondertitel 2">
            <a:extLst>
              <a:ext uri="{FF2B5EF4-FFF2-40B4-BE49-F238E27FC236}">
                <a16:creationId xmlns:a16="http://schemas.microsoft.com/office/drawing/2014/main" id="{8C98B7E9-E37C-490A-8891-66BD9B3E4470}"/>
              </a:ext>
            </a:extLst>
          </p:cNvPr>
          <p:cNvSpPr txBox="1">
            <a:spLocks/>
          </p:cNvSpPr>
          <p:nvPr/>
        </p:nvSpPr>
        <p:spPr>
          <a:xfrm>
            <a:off x="371476" y="1088006"/>
            <a:ext cx="11283496"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sz="2400" dirty="0"/>
          </a:p>
        </p:txBody>
      </p:sp>
      <p:pic>
        <p:nvPicPr>
          <p:cNvPr id="1026" name="Picture 2">
            <a:extLst>
              <a:ext uri="{FF2B5EF4-FFF2-40B4-BE49-F238E27FC236}">
                <a16:creationId xmlns:a16="http://schemas.microsoft.com/office/drawing/2014/main" id="{8CEF68A4-1C43-4D4F-B4D3-5C1A48586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60" y="1716024"/>
            <a:ext cx="12063139" cy="338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1</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lnSpc>
                <a:spcPct val="90000"/>
              </a:lnSpc>
              <a:spcAft>
                <a:spcPts val="600"/>
              </a:spcAft>
              <a:buNone/>
            </a:pPr>
            <a:r>
              <a:rPr lang="nl-NL" sz="2400" b="1" i="1" dirty="0">
                <a:solidFill>
                  <a:srgbClr val="333333"/>
                </a:solidFill>
                <a:effectLst/>
              </a:rPr>
              <a:t>Voorbereiding aanvraag</a:t>
            </a:r>
            <a:br>
              <a:rPr lang="nl-NL" sz="2400" dirty="0"/>
            </a:br>
            <a:r>
              <a:rPr lang="nl-NL" sz="2400" b="0" i="0" dirty="0">
                <a:solidFill>
                  <a:srgbClr val="333333"/>
                </a:solidFill>
                <a:effectLst/>
              </a:rPr>
              <a:t>De voorbereiding van de aanvraag bestaat uit het opstellen van de documenten die nodig zijn bij de aanvraag. Zo gaat het bij een omgevingsvergunning voor de activiteit bouwen (voorheen: de bouwvergunning) bijvoorbeeld om de </a:t>
            </a:r>
            <a:r>
              <a:rPr lang="nl-NL" sz="2400" b="0" i="0" u="none" strike="noStrike" dirty="0">
                <a:solidFill>
                  <a:srgbClr val="69C0AC"/>
                </a:solidFill>
                <a:effectLst/>
                <a:hlinkClick r:id="rId3"/>
              </a:rPr>
              <a:t>bouwtekeningen</a:t>
            </a:r>
            <a:r>
              <a:rPr lang="nl-NL" sz="2400" b="0" i="0" dirty="0">
                <a:solidFill>
                  <a:srgbClr val="333333"/>
                </a:solidFill>
                <a:effectLst/>
              </a:rPr>
              <a:t>, de EPC-, de daglicht-, de ventilatie- en de constructieberekeningen. Onze architecten kunnen samen met u uw ideeën vormgeven en de hele vergunningsaanvraag verzorgen.</a:t>
            </a:r>
            <a:endParaRPr lang="nl-NL" sz="24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159934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dirty="0"/>
              <a:t>Het bestemmingsplan</a:t>
            </a:r>
          </a:p>
        </p:txBody>
      </p:sp>
      <p:sp>
        <p:nvSpPr>
          <p:cNvPr id="13" name="Ondertitel 2">
            <a:extLst>
              <a:ext uri="{FF2B5EF4-FFF2-40B4-BE49-F238E27FC236}">
                <a16:creationId xmlns:a16="http://schemas.microsoft.com/office/drawing/2014/main" id="{DA9880A2-D8C3-4D88-BB6D-DF530C7C6F30}"/>
              </a:ext>
            </a:extLst>
          </p:cNvPr>
          <p:cNvSpPr txBox="1">
            <a:spLocks/>
          </p:cNvSpPr>
          <p:nvPr/>
        </p:nvSpPr>
        <p:spPr>
          <a:xfrm>
            <a:off x="5425491" y="738072"/>
            <a:ext cx="8534400"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rPr>
              <a:t>Wat was dat nu ook al weer?</a:t>
            </a:r>
            <a:endParaRPr lang="nl-NL" dirty="0"/>
          </a:p>
        </p:txBody>
      </p:sp>
      <p:sp>
        <p:nvSpPr>
          <p:cNvPr id="8" name="Titel 1">
            <a:extLst>
              <a:ext uri="{FF2B5EF4-FFF2-40B4-BE49-F238E27FC236}">
                <a16:creationId xmlns:a16="http://schemas.microsoft.com/office/drawing/2014/main" id="{2E58751F-FA98-4DF6-BF0C-E4D07A83E432}"/>
              </a:ext>
            </a:extLst>
          </p:cNvPr>
          <p:cNvSpPr txBox="1">
            <a:spLocks/>
          </p:cNvSpPr>
          <p:nvPr/>
        </p:nvSpPr>
        <p:spPr>
          <a:xfrm>
            <a:off x="371476" y="2100263"/>
            <a:ext cx="11340360"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sz="3200" dirty="0"/>
              <a:t>Vastleggen van een ruimtelijk wenselijke situatie </a:t>
            </a:r>
          </a:p>
        </p:txBody>
      </p:sp>
      <p:sp>
        <p:nvSpPr>
          <p:cNvPr id="7" name="Ondertitel 2">
            <a:extLst>
              <a:ext uri="{FF2B5EF4-FFF2-40B4-BE49-F238E27FC236}">
                <a16:creationId xmlns:a16="http://schemas.microsoft.com/office/drawing/2014/main" id="{0F0725E8-346C-45AF-8195-93783B6C16D0}"/>
              </a:ext>
            </a:extLst>
          </p:cNvPr>
          <p:cNvSpPr txBox="1">
            <a:spLocks/>
          </p:cNvSpPr>
          <p:nvPr/>
        </p:nvSpPr>
        <p:spPr>
          <a:xfrm>
            <a:off x="371475" y="2680464"/>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Een bindend document met hierin alle gebruik en (</a:t>
            </a:r>
            <a:r>
              <a:rPr lang="nl-NL" sz="2400" dirty="0" err="1">
                <a:solidFill>
                  <a:srgbClr val="969696"/>
                </a:solidFill>
              </a:rPr>
              <a:t>be</a:t>
            </a:r>
            <a:r>
              <a:rPr lang="nl-NL" sz="2400" dirty="0">
                <a:solidFill>
                  <a:srgbClr val="969696"/>
                </a:solidFill>
              </a:rPr>
              <a:t>)bouw(</a:t>
            </a:r>
            <a:r>
              <a:rPr lang="nl-NL" sz="2400" dirty="0" err="1">
                <a:solidFill>
                  <a:srgbClr val="969696"/>
                </a:solidFill>
              </a:rPr>
              <a:t>ings</a:t>
            </a:r>
            <a:r>
              <a:rPr lang="nl-NL" sz="2400" dirty="0">
                <a:solidFill>
                  <a:srgbClr val="969696"/>
                </a:solidFill>
              </a:rPr>
              <a:t>)regels van een stuk grond.</a:t>
            </a:r>
          </a:p>
          <a:p>
            <a:pPr marL="0" indent="0">
              <a:buNone/>
            </a:pPr>
            <a:endParaRPr lang="nl-NL" sz="2400" dirty="0">
              <a:solidFill>
                <a:srgbClr val="969696"/>
              </a:solidFill>
            </a:endParaRPr>
          </a:p>
          <a:p>
            <a:r>
              <a:rPr lang="nl-NL" sz="2400" dirty="0">
                <a:solidFill>
                  <a:srgbClr val="969696"/>
                </a:solidFill>
              </a:rPr>
              <a:t>Voor bouwwerken en gronden</a:t>
            </a:r>
          </a:p>
          <a:p>
            <a:r>
              <a:rPr lang="nl-NL" sz="2400" dirty="0">
                <a:solidFill>
                  <a:srgbClr val="969696"/>
                </a:solidFill>
              </a:rPr>
              <a:t>Voor alle burgers bindend</a:t>
            </a:r>
          </a:p>
          <a:p>
            <a:r>
              <a:rPr lang="nl-NL" sz="2400" dirty="0">
                <a:solidFill>
                  <a:srgbClr val="969696"/>
                </a:solidFill>
              </a:rPr>
              <a:t>Voor het hele grondgebied</a:t>
            </a:r>
          </a:p>
          <a:p>
            <a:r>
              <a:rPr lang="nl-NL" sz="2400" dirty="0">
                <a:solidFill>
                  <a:srgbClr val="969696"/>
                </a:solidFill>
              </a:rPr>
              <a:t>Door de gemeente te bepalen, </a:t>
            </a:r>
            <a:r>
              <a:rPr lang="nl-NL" sz="2400" dirty="0">
                <a:solidFill>
                  <a:schemeClr val="accent3">
                    <a:lumMod val="60000"/>
                    <a:lumOff val="40000"/>
                  </a:schemeClr>
                </a:solidFill>
              </a:rPr>
              <a:t>wel inpasbaar door rijk en provincie </a:t>
            </a:r>
          </a:p>
        </p:txBody>
      </p:sp>
    </p:spTree>
    <p:extLst>
      <p:ext uri="{BB962C8B-B14F-4D97-AF65-F5344CB8AC3E}">
        <p14:creationId xmlns:p14="http://schemas.microsoft.com/office/powerpoint/2010/main" val="1544027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2</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lnSpc>
                <a:spcPct val="90000"/>
              </a:lnSpc>
              <a:spcAft>
                <a:spcPts val="600"/>
              </a:spcAft>
              <a:buNone/>
            </a:pPr>
            <a:r>
              <a:rPr lang="nl-NL" sz="2400" b="1" i="1" dirty="0">
                <a:solidFill>
                  <a:srgbClr val="333333"/>
                </a:solidFill>
                <a:effectLst/>
              </a:rPr>
              <a:t>Aanvraag omgevingsvergunning</a:t>
            </a:r>
            <a:br>
              <a:rPr lang="nl-NL" sz="2400" dirty="0"/>
            </a:br>
            <a:r>
              <a:rPr lang="nl-NL" sz="2400" b="0" i="0" dirty="0">
                <a:solidFill>
                  <a:srgbClr val="333333"/>
                </a:solidFill>
                <a:effectLst/>
              </a:rPr>
              <a:t>De aanvraag van omgevingsvergunning vindt op digitale wijze plaats, via www.omgevingsloket.nl. Naast algemene gegevens worden de projectgegevens geüpload, zoals de bouwtekeningen (indien het om een aanvraag voor een bouwplan gaat). Het aanvragen van de omgevingsvergunning is tevens het formele startsein van de procedure.</a:t>
            </a:r>
            <a:endParaRPr lang="nl-NL" sz="24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1184266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3</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lnSpc>
                <a:spcPct val="90000"/>
              </a:lnSpc>
              <a:spcAft>
                <a:spcPts val="600"/>
              </a:spcAft>
              <a:buNone/>
            </a:pPr>
            <a:r>
              <a:rPr lang="nl-NL" sz="2400" b="1" i="1" dirty="0">
                <a:solidFill>
                  <a:srgbClr val="333333"/>
                </a:solidFill>
                <a:effectLst/>
              </a:rPr>
              <a:t>Bekendmaking aanvraag</a:t>
            </a:r>
            <a:br>
              <a:rPr lang="nl-NL" sz="2400" dirty="0"/>
            </a:br>
            <a:r>
              <a:rPr lang="nl-NL" sz="2400" b="0" i="0" dirty="0">
                <a:solidFill>
                  <a:srgbClr val="333333"/>
                </a:solidFill>
                <a:effectLst/>
              </a:rPr>
              <a:t>De overheid (meestal de gemeente) maakt de ontvangst van de aanvraag bekend in een huis-aan-huisblad.</a:t>
            </a:r>
            <a:endParaRPr lang="nl-NL" sz="24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1812133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4</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5711808"/>
          </a:xfrm>
        </p:spPr>
        <p:txBody>
          <a:bodyPr>
            <a:normAutofit/>
          </a:bodyPr>
          <a:lstStyle/>
          <a:p>
            <a:pPr marL="0" indent="0" algn="l">
              <a:buNone/>
            </a:pPr>
            <a:r>
              <a:rPr lang="nl-NL" sz="2400" b="1" i="1" dirty="0">
                <a:solidFill>
                  <a:srgbClr val="333333"/>
                </a:solidFill>
                <a:effectLst/>
              </a:rPr>
              <a:t>Vergunningverlening en inwerkingtreding</a:t>
            </a:r>
            <a:br>
              <a:rPr lang="nl-NL" sz="2400" b="0" i="0" dirty="0">
                <a:solidFill>
                  <a:srgbClr val="333333"/>
                </a:solidFill>
                <a:effectLst/>
              </a:rPr>
            </a:br>
            <a:r>
              <a:rPr lang="nl-NL" sz="2400" b="0" i="0" dirty="0">
                <a:solidFill>
                  <a:srgbClr val="333333"/>
                </a:solidFill>
                <a:effectLst/>
              </a:rPr>
              <a:t>Binnen 8 weken na de aanvraag beslist de overheid om de omgevingsvergunning te verlenen (of te weigeren). Bij gecompliceerde aanvragen kan deze periode één maal worden verlengd met 6 weken. De vergunningverlening wordt wederom in een huis-aan-huisblad bekend gemaakt.</a:t>
            </a:r>
          </a:p>
          <a:p>
            <a:pPr marL="0" indent="0" algn="l">
              <a:buNone/>
            </a:pPr>
            <a:endParaRPr lang="nl-NL" sz="2400" b="0" i="0" dirty="0">
              <a:solidFill>
                <a:srgbClr val="333333"/>
              </a:solidFill>
              <a:effectLst/>
            </a:endParaRPr>
          </a:p>
          <a:p>
            <a:pPr marL="0" indent="0" algn="l">
              <a:buNone/>
            </a:pPr>
            <a:r>
              <a:rPr lang="nl-NL" sz="2400" b="0" i="0" dirty="0">
                <a:solidFill>
                  <a:srgbClr val="333333"/>
                </a:solidFill>
                <a:effectLst/>
              </a:rPr>
              <a:t>De vergunning treedt daags na de bekendmaking in werking, behoudens wanneer het gaat om het slopen van bouwwerken, het vellen van houtopstanden (kappen) en activiteiten aan een monument of binnen een beschermd stadsgezicht. Daarvan treedt de vergunning pas in werking daags na afloop van de bezwaartermijn.</a:t>
            </a:r>
            <a:br>
              <a:rPr lang="nl-NL" sz="2400" b="0" i="0" dirty="0">
                <a:solidFill>
                  <a:srgbClr val="333333"/>
                </a:solidFill>
                <a:effectLst/>
              </a:rPr>
            </a:br>
            <a:r>
              <a:rPr lang="nl-NL" sz="2400" b="0" i="0" dirty="0">
                <a:solidFill>
                  <a:srgbClr val="333333"/>
                </a:solidFill>
                <a:effectLst/>
              </a:rPr>
              <a:t>Als de vergunning in werking is getreden kunt u uw activiteit (laten) uitvoeren.</a:t>
            </a: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545908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5</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5711808"/>
          </a:xfrm>
        </p:spPr>
        <p:txBody>
          <a:bodyPr>
            <a:normAutofit lnSpcReduction="10000"/>
          </a:bodyPr>
          <a:lstStyle/>
          <a:p>
            <a:pPr marL="0" indent="0" algn="l">
              <a:buNone/>
            </a:pPr>
            <a:r>
              <a:rPr lang="nl-NL" sz="2400" b="1" i="1" dirty="0">
                <a:solidFill>
                  <a:srgbClr val="333333"/>
                </a:solidFill>
                <a:effectLst/>
              </a:rPr>
              <a:t>Bezwaar en beroep</a:t>
            </a:r>
            <a:br>
              <a:rPr lang="nl-NL" sz="2400" b="0" i="0" dirty="0">
                <a:solidFill>
                  <a:srgbClr val="333333"/>
                </a:solidFill>
                <a:effectLst/>
              </a:rPr>
            </a:br>
            <a:r>
              <a:rPr lang="nl-NL" sz="2400" b="0" i="0" dirty="0">
                <a:solidFill>
                  <a:srgbClr val="333333"/>
                </a:solidFill>
                <a:effectLst/>
              </a:rPr>
              <a:t>Nadat de vergunningverlening kenbaar is gemaakt, kan daartegen binnen 6 weken een bezwaarschrift worden ingediend. Het bezwaarschrift wordt behandeld door de bezwaarschriftencommissie.</a:t>
            </a:r>
          </a:p>
          <a:p>
            <a:pPr marL="0" indent="0" algn="l">
              <a:buNone/>
            </a:pPr>
            <a:r>
              <a:rPr lang="nl-NL" sz="2400" b="0" i="0" dirty="0">
                <a:solidFill>
                  <a:srgbClr val="333333"/>
                </a:solidFill>
                <a:effectLst/>
              </a:rPr>
              <a:t>Het oordeel van de bezwaarschriftencommissie staat open voor beroep bij de rechtbank en voor eventueel hoger beroep bij de Afdeling bestuursrechtspraak van de Raad van State.</a:t>
            </a:r>
            <a:br>
              <a:rPr lang="nl-NL" sz="2400" b="0" i="0" dirty="0">
                <a:solidFill>
                  <a:srgbClr val="333333"/>
                </a:solidFill>
                <a:effectLst/>
              </a:rPr>
            </a:br>
            <a:br>
              <a:rPr lang="nl-NL" sz="2400" b="0" i="0" dirty="0">
                <a:solidFill>
                  <a:srgbClr val="333333"/>
                </a:solidFill>
                <a:effectLst/>
              </a:rPr>
            </a:br>
            <a:r>
              <a:rPr lang="nl-NL" sz="2400" b="0" i="0" dirty="0">
                <a:solidFill>
                  <a:srgbClr val="000000"/>
                </a:solidFill>
                <a:effectLst/>
              </a:rPr>
              <a:t>In </a:t>
            </a:r>
            <a:r>
              <a:rPr lang="nl-NL" sz="2400" dirty="0">
                <a:solidFill>
                  <a:srgbClr val="000000"/>
                </a:solidFill>
              </a:rPr>
              <a:t>een bezwaar brief </a:t>
            </a:r>
            <a:r>
              <a:rPr lang="nl-NL" sz="2400" b="0" i="0" dirty="0">
                <a:solidFill>
                  <a:srgbClr val="000000"/>
                </a:solidFill>
                <a:effectLst/>
              </a:rPr>
              <a:t>moet het volgende staan:</a:t>
            </a:r>
          </a:p>
          <a:p>
            <a:pPr algn="l">
              <a:buFont typeface="Arial" panose="020B0604020202020204" pitchFamily="34" charset="0"/>
              <a:buChar char="•"/>
            </a:pPr>
            <a:r>
              <a:rPr lang="nl-NL" sz="2400" b="0" i="0" dirty="0">
                <a:solidFill>
                  <a:srgbClr val="000000"/>
                </a:solidFill>
                <a:effectLst/>
              </a:rPr>
              <a:t>Naam en adres;</a:t>
            </a:r>
          </a:p>
          <a:p>
            <a:pPr algn="l">
              <a:buFont typeface="Arial" panose="020B0604020202020204" pitchFamily="34" charset="0"/>
              <a:buChar char="•"/>
            </a:pPr>
            <a:r>
              <a:rPr lang="nl-NL" sz="2400" b="0" i="0" dirty="0">
                <a:solidFill>
                  <a:srgbClr val="000000"/>
                </a:solidFill>
                <a:effectLst/>
              </a:rPr>
              <a:t>De datum;</a:t>
            </a:r>
          </a:p>
          <a:p>
            <a:pPr algn="l">
              <a:buFont typeface="Arial" panose="020B0604020202020204" pitchFamily="34" charset="0"/>
              <a:buChar char="•"/>
            </a:pPr>
            <a:r>
              <a:rPr lang="nl-NL" sz="2400" b="0" i="0" dirty="0">
                <a:solidFill>
                  <a:srgbClr val="000000"/>
                </a:solidFill>
                <a:effectLst/>
              </a:rPr>
              <a:t>uitleg van het besluit waartegen u bezwaar maakt (sommige organisaties vragen om een kopie van dit besluit);</a:t>
            </a:r>
          </a:p>
          <a:p>
            <a:pPr algn="l">
              <a:buFont typeface="Arial" panose="020B0604020202020204" pitchFamily="34" charset="0"/>
              <a:buChar char="•"/>
            </a:pPr>
            <a:r>
              <a:rPr lang="nl-NL" sz="2400" b="0" i="0" dirty="0">
                <a:solidFill>
                  <a:srgbClr val="000000"/>
                </a:solidFill>
                <a:effectLst/>
              </a:rPr>
              <a:t>waarom u het niet eens bent met het besluit en dus bezwaar maakt;</a:t>
            </a:r>
          </a:p>
          <a:p>
            <a:pPr algn="l">
              <a:buFont typeface="Arial" panose="020B0604020202020204" pitchFamily="34" charset="0"/>
              <a:buChar char="•"/>
            </a:pPr>
            <a:r>
              <a:rPr lang="nl-NL" sz="2400" b="0" i="0" dirty="0">
                <a:solidFill>
                  <a:srgbClr val="000000"/>
                </a:solidFill>
                <a:effectLst/>
              </a:rPr>
              <a:t>uw handtekening.</a:t>
            </a:r>
          </a:p>
          <a:p>
            <a:pPr marL="0" indent="0" algn="l">
              <a:buNone/>
            </a:pPr>
            <a:br>
              <a:rPr lang="nl-NL" sz="2400" b="0" i="0" dirty="0">
                <a:solidFill>
                  <a:srgbClr val="333333"/>
                </a:solidFill>
                <a:effectLst/>
              </a:rPr>
            </a:br>
            <a:r>
              <a:rPr lang="nl-NL" sz="2400" b="0" i="0" dirty="0">
                <a:solidFill>
                  <a:srgbClr val="333333"/>
                </a:solidFill>
                <a:effectLst/>
              </a:rPr>
              <a:t>Bezwaar stuur je naa</a:t>
            </a:r>
            <a:r>
              <a:rPr lang="nl-NL" sz="2400" dirty="0">
                <a:solidFill>
                  <a:srgbClr val="333333"/>
                </a:solidFill>
              </a:rPr>
              <a:t>r bevoegd gezag, kopie naar getroffen partij is netjes. </a:t>
            </a:r>
            <a:endParaRPr lang="nl-NL" sz="2400" b="0" i="0" dirty="0">
              <a:solidFill>
                <a:srgbClr val="333333"/>
              </a:solidFill>
              <a:effectLst/>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1236858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10768964" cy="1160403"/>
          </a:xfrm>
        </p:spPr>
        <p:txBody>
          <a:bodyPr anchor="t">
            <a:normAutofit/>
          </a:bodyPr>
          <a:lstStyle/>
          <a:p>
            <a:r>
              <a:rPr lang="nl-NL" dirty="0"/>
              <a:t>WABO (uitgebreid) </a:t>
            </a:r>
          </a:p>
        </p:txBody>
      </p:sp>
      <p:sp>
        <p:nvSpPr>
          <p:cNvPr id="9" name="Ondertitel 2">
            <a:extLst>
              <a:ext uri="{FF2B5EF4-FFF2-40B4-BE49-F238E27FC236}">
                <a16:creationId xmlns:a16="http://schemas.microsoft.com/office/drawing/2014/main" id="{A8B9157B-EA0F-4CFA-8D0C-7E996C6FC193}"/>
              </a:ext>
            </a:extLst>
          </p:cNvPr>
          <p:cNvSpPr txBox="1">
            <a:spLocks/>
          </p:cNvSpPr>
          <p:nvPr/>
        </p:nvSpPr>
        <p:spPr>
          <a:xfrm>
            <a:off x="2511682" y="1475882"/>
            <a:ext cx="770749" cy="85709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sym typeface="Wingdings" panose="05000000000000000000" pitchFamily="2" charset="2"/>
              </a:rPr>
              <a:t> </a:t>
            </a:r>
            <a:endParaRPr lang="nl-NL" dirty="0"/>
          </a:p>
        </p:txBody>
      </p:sp>
      <p:sp>
        <p:nvSpPr>
          <p:cNvPr id="10" name="Ondertitel 2">
            <a:extLst>
              <a:ext uri="{FF2B5EF4-FFF2-40B4-BE49-F238E27FC236}">
                <a16:creationId xmlns:a16="http://schemas.microsoft.com/office/drawing/2014/main" id="{50909B5E-0B15-45ED-887A-DD76D151D140}"/>
              </a:ext>
            </a:extLst>
          </p:cNvPr>
          <p:cNvSpPr txBox="1">
            <a:spLocks/>
          </p:cNvSpPr>
          <p:nvPr/>
        </p:nvSpPr>
        <p:spPr>
          <a:xfrm>
            <a:off x="2511682" y="2672042"/>
            <a:ext cx="770749" cy="85709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dirty="0"/>
          </a:p>
        </p:txBody>
      </p:sp>
      <p:sp>
        <p:nvSpPr>
          <p:cNvPr id="11" name="Ondertitel 2">
            <a:extLst>
              <a:ext uri="{FF2B5EF4-FFF2-40B4-BE49-F238E27FC236}">
                <a16:creationId xmlns:a16="http://schemas.microsoft.com/office/drawing/2014/main" id="{8C98B7E9-E37C-490A-8891-66BD9B3E4470}"/>
              </a:ext>
            </a:extLst>
          </p:cNvPr>
          <p:cNvSpPr txBox="1">
            <a:spLocks/>
          </p:cNvSpPr>
          <p:nvPr/>
        </p:nvSpPr>
        <p:spPr>
          <a:xfrm>
            <a:off x="371476" y="1088006"/>
            <a:ext cx="11283496"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sz="2400" dirty="0"/>
          </a:p>
        </p:txBody>
      </p:sp>
      <p:pic>
        <p:nvPicPr>
          <p:cNvPr id="2050" name="Picture 2">
            <a:extLst>
              <a:ext uri="{FF2B5EF4-FFF2-40B4-BE49-F238E27FC236}">
                <a16:creationId xmlns:a16="http://schemas.microsoft.com/office/drawing/2014/main" id="{CBC3F242-86A1-4ED6-BA8B-16C666D80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3" y="1750502"/>
            <a:ext cx="12119114" cy="335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08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1</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035079" cy="4419599"/>
          </a:xfrm>
        </p:spPr>
        <p:txBody>
          <a:bodyPr>
            <a:normAutofit/>
          </a:bodyPr>
          <a:lstStyle/>
          <a:p>
            <a:pPr marL="0" indent="0">
              <a:lnSpc>
                <a:spcPct val="90000"/>
              </a:lnSpc>
              <a:spcAft>
                <a:spcPts val="600"/>
              </a:spcAft>
              <a:buNone/>
            </a:pPr>
            <a:r>
              <a:rPr lang="nl-NL" sz="2400" b="1" i="1" dirty="0">
                <a:solidFill>
                  <a:srgbClr val="333333"/>
                </a:solidFill>
              </a:rPr>
              <a:t>Het </a:t>
            </a:r>
            <a:r>
              <a:rPr lang="nl-NL" sz="2400" b="1" i="1" dirty="0">
                <a:solidFill>
                  <a:srgbClr val="333333"/>
                </a:solidFill>
                <a:effectLst/>
              </a:rPr>
              <a:t>Principeverzoek</a:t>
            </a:r>
            <a:br>
              <a:rPr lang="nl-NL" sz="2400" dirty="0"/>
            </a:br>
            <a:r>
              <a:rPr lang="nl-NL" sz="2400" b="0" i="0" dirty="0">
                <a:solidFill>
                  <a:srgbClr val="333333"/>
                </a:solidFill>
                <a:effectLst/>
              </a:rPr>
              <a:t>Als uw initiatief niet in het geldende bestemmingsplan past, kunt u de gemeente vragen of zij bereid is met een omgevingsvergunning af te wijken van het bestemmingsplan. Wij kunnen voor u een principeverzoek bij de gemeente indienen. Het college van burgemeester en wethouders ("het college") zal dan een formeel standpunt innemen of zij - al of niet onder voorwaarden - bereid is om medewerking te verlenen aan uw initiatief. Na een positief principebesluit kan de aanvraag van omgevingsvergunning worden voorbereid.</a:t>
            </a:r>
            <a:endParaRPr lang="nl-NL" sz="24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2329698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2</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789702" cy="5886751"/>
          </a:xfrm>
        </p:spPr>
        <p:txBody>
          <a:bodyPr>
            <a:normAutofit/>
          </a:bodyPr>
          <a:lstStyle/>
          <a:p>
            <a:pPr marL="0" indent="0">
              <a:lnSpc>
                <a:spcPct val="90000"/>
              </a:lnSpc>
              <a:spcAft>
                <a:spcPts val="600"/>
              </a:spcAft>
              <a:buNone/>
            </a:pPr>
            <a:r>
              <a:rPr lang="nl-NL" sz="2400" b="1" i="1" dirty="0">
                <a:solidFill>
                  <a:srgbClr val="333333"/>
                </a:solidFill>
                <a:effectLst/>
              </a:rPr>
              <a:t>Voorbereiding aanvraag</a:t>
            </a:r>
            <a:br>
              <a:rPr lang="nl-NL" sz="2400" dirty="0"/>
            </a:br>
            <a:r>
              <a:rPr lang="nl-NL" sz="2400" b="0" i="0" dirty="0">
                <a:solidFill>
                  <a:srgbClr val="333333"/>
                </a:solidFill>
                <a:effectLst/>
              </a:rPr>
              <a:t>In geval van een aanvraag van een omgevingsvergunning in afwijking van het bestemmingsplan moet een </a:t>
            </a:r>
            <a:r>
              <a:rPr lang="nl-NL" sz="2400" dirty="0">
                <a:solidFill>
                  <a:srgbClr val="69C0AC"/>
                </a:solidFill>
              </a:rPr>
              <a:t>ruimtelijke onderbouwing</a:t>
            </a:r>
            <a:r>
              <a:rPr lang="nl-NL" sz="2400" b="0" i="0" dirty="0">
                <a:solidFill>
                  <a:srgbClr val="333333"/>
                </a:solidFill>
                <a:effectLst/>
              </a:rPr>
              <a:t> worden opgesteld. Ten behoeve van de ruimtelijke onderbouwing kunnen tevens milieuonderzoeken nodig zijn, zoals een bodem- en geluidsonderzoek.</a:t>
            </a:r>
          </a:p>
          <a:p>
            <a:pPr marL="0" indent="0">
              <a:lnSpc>
                <a:spcPct val="90000"/>
              </a:lnSpc>
              <a:spcAft>
                <a:spcPts val="600"/>
              </a:spcAft>
              <a:buNone/>
            </a:pPr>
            <a:endParaRPr lang="nl-NL" sz="2400" dirty="0">
              <a:solidFill>
                <a:srgbClr val="333333"/>
              </a:solidFill>
            </a:endParaRPr>
          </a:p>
          <a:p>
            <a:pPr marL="0" indent="0" algn="l">
              <a:buNone/>
            </a:pPr>
            <a:r>
              <a:rPr lang="nl-NL" sz="2400" b="1" i="0" dirty="0">
                <a:solidFill>
                  <a:srgbClr val="333333"/>
                </a:solidFill>
                <a:effectLst/>
              </a:rPr>
              <a:t>Wat is een ruimtelijke onderbouwing?</a:t>
            </a:r>
            <a:endParaRPr lang="nl-NL" sz="2400" b="0" i="0" dirty="0">
              <a:solidFill>
                <a:srgbClr val="333333"/>
              </a:solidFill>
              <a:effectLst/>
            </a:endParaRPr>
          </a:p>
          <a:p>
            <a:pPr marL="0" indent="0" algn="l">
              <a:buNone/>
            </a:pPr>
            <a:r>
              <a:rPr lang="nl-NL" sz="2400" b="0" i="0" dirty="0">
                <a:solidFill>
                  <a:srgbClr val="333333"/>
                </a:solidFill>
                <a:effectLst/>
              </a:rPr>
              <a:t>Een ruimtelijke onderbouwing bevat een beschrijving van de uitvoerbaarheid van een gewenste ruimtelijke ontwikkeling. De beoordeling heeft een stedenbouwkundige, planologische, (milieu)technische en economische component. Een ruimtelijke onderbouwing is vergelijkbaar met de toelichting van een bestemmingsplan.</a:t>
            </a:r>
          </a:p>
          <a:p>
            <a:pPr marL="0" indent="0" algn="l">
              <a:buNone/>
            </a:pPr>
            <a:r>
              <a:rPr lang="nl-NL" sz="2400" b="0" i="0" dirty="0">
                <a:solidFill>
                  <a:srgbClr val="333333"/>
                </a:solidFill>
                <a:effectLst/>
              </a:rPr>
              <a:t>In het kader van de (milieu)technische uitvoerbaarheid wordt naar verschillende aspecten gekeken: milieu (onder andere bodem, geluid, geur, gevaar) archeologie, ecologie en water. Voor deze aspecten kan onderzoek nodig zijn.</a:t>
            </a:r>
          </a:p>
          <a:p>
            <a:pPr marL="0" indent="0">
              <a:lnSpc>
                <a:spcPct val="90000"/>
              </a:lnSpc>
              <a:spcAft>
                <a:spcPts val="600"/>
              </a:spcAft>
              <a:buNone/>
            </a:pPr>
            <a:endParaRPr lang="nl-NL" sz="24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968754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3</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789702" cy="5886751"/>
          </a:xfrm>
        </p:spPr>
        <p:txBody>
          <a:bodyPr>
            <a:normAutofit/>
          </a:bodyPr>
          <a:lstStyle/>
          <a:p>
            <a:pPr marL="0" indent="0">
              <a:lnSpc>
                <a:spcPct val="90000"/>
              </a:lnSpc>
              <a:spcAft>
                <a:spcPts val="600"/>
              </a:spcAft>
              <a:buNone/>
            </a:pPr>
            <a:r>
              <a:rPr lang="nl-NL" sz="2400" b="1" i="1" dirty="0">
                <a:solidFill>
                  <a:srgbClr val="333333"/>
                </a:solidFill>
                <a:effectLst/>
              </a:rPr>
              <a:t>Aanvraag van omgevingsvergunning</a:t>
            </a:r>
            <a:br>
              <a:rPr lang="nl-NL" sz="2400" dirty="0"/>
            </a:br>
            <a:r>
              <a:rPr lang="nl-NL" sz="2400" b="0" i="0" dirty="0">
                <a:solidFill>
                  <a:srgbClr val="333333"/>
                </a:solidFill>
                <a:effectLst/>
              </a:rPr>
              <a:t>De aanvraag van omgevingsvergunning vindt op digitale wijze plaats, via www.omgevingsloket.nl. Naast algemene gegevens worden de projectgegevens geüpload, zoals de bouwtekeningen (indien het om een aanvraag voor een bouwplan gaat) en de ruimtelijke onderbouwing. Het aanvragen van de omgevingsvergunning is tevens het formele startsein van de procedure die ongeveer een half jaar in beslag neemt.</a:t>
            </a:r>
            <a:endParaRPr lang="nl-NL" sz="24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3386160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4</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789702" cy="5886751"/>
          </a:xfrm>
        </p:spPr>
        <p:txBody>
          <a:bodyPr>
            <a:normAutofit/>
          </a:bodyPr>
          <a:lstStyle/>
          <a:p>
            <a:pPr marL="0" indent="0">
              <a:lnSpc>
                <a:spcPct val="90000"/>
              </a:lnSpc>
              <a:spcAft>
                <a:spcPts val="600"/>
              </a:spcAft>
              <a:buNone/>
            </a:pPr>
            <a:r>
              <a:rPr lang="nl-NL" sz="2400" b="1" i="1" dirty="0">
                <a:solidFill>
                  <a:srgbClr val="333333"/>
                </a:solidFill>
                <a:effectLst/>
              </a:rPr>
              <a:t>Ontwerpbeschikking</a:t>
            </a:r>
            <a:br>
              <a:rPr lang="nl-NL" sz="2400" dirty="0"/>
            </a:br>
            <a:r>
              <a:rPr lang="nl-NL" sz="2400" b="0" i="0" dirty="0">
                <a:solidFill>
                  <a:srgbClr val="333333"/>
                </a:solidFill>
                <a:effectLst/>
              </a:rPr>
              <a:t>Uw gemeente beoordeelt de aangeleverde gegevens inhoudelijk en vraagt indien nodig om aanvulling of verduidelijking. Voorts stelt de gemeente een ontwerpbeschikking op.</a:t>
            </a:r>
            <a:endParaRPr lang="nl-NL" sz="24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1108498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5</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789702" cy="5886751"/>
          </a:xfrm>
        </p:spPr>
        <p:txBody>
          <a:bodyPr>
            <a:normAutofit/>
          </a:bodyPr>
          <a:lstStyle/>
          <a:p>
            <a:pPr marL="0" indent="0">
              <a:lnSpc>
                <a:spcPct val="90000"/>
              </a:lnSpc>
              <a:spcAft>
                <a:spcPts val="600"/>
              </a:spcAft>
              <a:buNone/>
            </a:pPr>
            <a:r>
              <a:rPr lang="nl-NL" sz="2400" b="1" i="1" dirty="0">
                <a:solidFill>
                  <a:srgbClr val="333333"/>
                </a:solidFill>
                <a:effectLst/>
              </a:rPr>
              <a:t>Zienswijzen</a:t>
            </a:r>
            <a:br>
              <a:rPr lang="nl-NL" sz="2400" dirty="0"/>
            </a:br>
            <a:r>
              <a:rPr lang="nl-NL" sz="2400" b="0" i="0" dirty="0">
                <a:solidFill>
                  <a:srgbClr val="333333"/>
                </a:solidFill>
                <a:effectLst/>
              </a:rPr>
              <a:t>De ontwerpbeschikking ligt gedurende zes weken ter inzage. Gedurende deze termijn kunnen belanghebbenden hierop reageren door middel van het indienen van een zienswijze. De gemeente beantwoordt alle zienswijzen.</a:t>
            </a:r>
            <a:endParaRPr lang="nl-NL" sz="24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318753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5A192282-3B28-4AEA-BD67-97D46D588E0B}"/>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pic>
        <p:nvPicPr>
          <p:cNvPr id="7" name="Afbeelding 6">
            <a:extLst>
              <a:ext uri="{FF2B5EF4-FFF2-40B4-BE49-F238E27FC236}">
                <a16:creationId xmlns:a16="http://schemas.microsoft.com/office/drawing/2014/main" id="{3344A066-4CF8-4C54-91B8-3E0AA85E501F}"/>
              </a:ext>
            </a:extLst>
          </p:cNvPr>
          <p:cNvPicPr>
            <a:picLocks noChangeAspect="1"/>
          </p:cNvPicPr>
          <p:nvPr/>
        </p:nvPicPr>
        <p:blipFill>
          <a:blip r:embed="rId2"/>
          <a:stretch>
            <a:fillRect/>
          </a:stretch>
        </p:blipFill>
        <p:spPr>
          <a:xfrm>
            <a:off x="0" y="0"/>
            <a:ext cx="12192000" cy="6182129"/>
          </a:xfrm>
          <a:prstGeom prst="rect">
            <a:avLst/>
          </a:prstGeom>
        </p:spPr>
      </p:pic>
    </p:spTree>
    <p:extLst>
      <p:ext uri="{BB962C8B-B14F-4D97-AF65-F5344CB8AC3E}">
        <p14:creationId xmlns:p14="http://schemas.microsoft.com/office/powerpoint/2010/main" val="286206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6</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789702" cy="5886751"/>
          </a:xfrm>
        </p:spPr>
        <p:txBody>
          <a:bodyPr>
            <a:normAutofit/>
          </a:bodyPr>
          <a:lstStyle/>
          <a:p>
            <a:pPr marL="0" indent="0">
              <a:lnSpc>
                <a:spcPct val="90000"/>
              </a:lnSpc>
              <a:spcAft>
                <a:spcPts val="600"/>
              </a:spcAft>
              <a:buNone/>
            </a:pPr>
            <a:r>
              <a:rPr lang="nl-NL" sz="2400" b="1" i="1" dirty="0">
                <a:solidFill>
                  <a:srgbClr val="333333"/>
                </a:solidFill>
                <a:effectLst/>
              </a:rPr>
              <a:t>Verklaring van geen bedenkingen gemeenteraad</a:t>
            </a:r>
            <a:br>
              <a:rPr lang="nl-NL" sz="2400" dirty="0"/>
            </a:br>
            <a:r>
              <a:rPr lang="nl-NL" sz="2400" b="0" i="0" dirty="0">
                <a:solidFill>
                  <a:srgbClr val="333333"/>
                </a:solidFill>
                <a:effectLst/>
              </a:rPr>
              <a:t>Voordat tot vergunningverlening kan worden overgegaan, moet de gemeenteraad een 'verklaring van geen bedenkingen' geven, waarin zij aangeeft in te stemmen met het project. Voor kleinere projecten is zo'n verklaring vaak niet nodig, omdat de raad dit kan delegeren aan het college. Dit is gunstig voor de doorlooptijd.</a:t>
            </a:r>
            <a:endParaRPr lang="nl-NL" sz="2400" dirty="0">
              <a:solidFill>
                <a:schemeClr val="accent3">
                  <a:lumMod val="50000"/>
                </a:schemeClr>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3823409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7</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789702" cy="3356911"/>
          </a:xfrm>
        </p:spPr>
        <p:txBody>
          <a:bodyPr>
            <a:noAutofit/>
          </a:bodyPr>
          <a:lstStyle/>
          <a:p>
            <a:pPr marL="0" indent="0" algn="l">
              <a:buNone/>
            </a:pPr>
            <a:r>
              <a:rPr lang="nl-NL" sz="2400" b="1" i="1" dirty="0">
                <a:solidFill>
                  <a:srgbClr val="333333"/>
                </a:solidFill>
                <a:effectLst/>
              </a:rPr>
              <a:t>Vergunningverlening</a:t>
            </a:r>
            <a:br>
              <a:rPr lang="nl-NL" sz="2400" b="0" i="0" dirty="0">
                <a:solidFill>
                  <a:srgbClr val="333333"/>
                </a:solidFill>
                <a:effectLst/>
              </a:rPr>
            </a:br>
            <a:r>
              <a:rPr lang="nl-NL" sz="2400" b="0" i="0" dirty="0">
                <a:solidFill>
                  <a:srgbClr val="333333"/>
                </a:solidFill>
                <a:effectLst/>
              </a:rPr>
              <a:t>Nadat de ingekomen zienswijzen zijn beantwoord en de verklaring van geen bedenkingen is gegeven, kan de omgevingsvergunning worden verleend. Dit wordt gepubliceerd in de lokale krant, waarna de beroepstermijn van zes weken van start gaat. De beschikking (het besluit tot het verlenen van de vergunning) staat open voor beroep bij de Rechtbank. Er zijn drie scenario’s:</a:t>
            </a:r>
          </a:p>
          <a:p>
            <a:pPr marL="0" indent="0" algn="l">
              <a:buNone/>
            </a:pPr>
            <a:endParaRPr lang="nl-NL" sz="2400" b="0" i="1" dirty="0">
              <a:solidFill>
                <a:srgbClr val="333333"/>
              </a:solidFill>
              <a:effectLst/>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14-3-2022</a:t>
            </a:fld>
            <a:endParaRPr lang="nl-NL" noProof="0"/>
          </a:p>
        </p:txBody>
      </p:sp>
    </p:spTree>
    <p:extLst>
      <p:ext uri="{BB962C8B-B14F-4D97-AF65-F5344CB8AC3E}">
        <p14:creationId xmlns:p14="http://schemas.microsoft.com/office/powerpoint/2010/main" val="521188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7</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789702" cy="5886751"/>
          </a:xfrm>
        </p:spPr>
        <p:txBody>
          <a:bodyPr>
            <a:noAutofit/>
          </a:bodyPr>
          <a:lstStyle/>
          <a:p>
            <a:pPr marL="0" indent="0" algn="l">
              <a:buNone/>
            </a:pPr>
            <a:r>
              <a:rPr lang="nl-NL" sz="2400" b="1" i="1" dirty="0">
                <a:solidFill>
                  <a:srgbClr val="333333"/>
                </a:solidFill>
                <a:effectLst/>
              </a:rPr>
              <a:t>Geen beroep</a:t>
            </a:r>
            <a:br>
              <a:rPr lang="nl-NL" sz="2400" b="0" i="0" dirty="0">
                <a:solidFill>
                  <a:srgbClr val="333333"/>
                </a:solidFill>
                <a:effectLst/>
              </a:rPr>
            </a:br>
            <a:r>
              <a:rPr lang="nl-NL" sz="2400" b="0" i="0" dirty="0">
                <a:solidFill>
                  <a:srgbClr val="333333"/>
                </a:solidFill>
                <a:effectLst/>
              </a:rPr>
              <a:t>Omgevingsvergunning treedt een dag na afloop van de beroepstermijn in werking. De omgevingsvergunning is onherroepelijk.</a:t>
            </a:r>
          </a:p>
          <a:p>
            <a:pPr marL="0" indent="0" algn="l">
              <a:buNone/>
            </a:pPr>
            <a:endParaRPr lang="nl-NL" sz="2400" i="1" dirty="0">
              <a:solidFill>
                <a:srgbClr val="333333"/>
              </a:solidFill>
            </a:endParaRPr>
          </a:p>
          <a:p>
            <a:pPr marL="0" indent="0" algn="l">
              <a:buNone/>
            </a:pPr>
            <a:r>
              <a:rPr lang="nl-NL" sz="2400" b="1" i="1" dirty="0">
                <a:solidFill>
                  <a:srgbClr val="333333"/>
                </a:solidFill>
                <a:effectLst/>
              </a:rPr>
              <a:t>Wel beroep en geen voorlopige voorziening</a:t>
            </a:r>
            <a:br>
              <a:rPr lang="nl-NL" sz="2400" b="0" i="0" dirty="0">
                <a:solidFill>
                  <a:srgbClr val="333333"/>
                </a:solidFill>
                <a:effectLst/>
              </a:rPr>
            </a:br>
            <a:r>
              <a:rPr lang="nl-NL" sz="2400" b="0" i="0" dirty="0">
                <a:solidFill>
                  <a:srgbClr val="333333"/>
                </a:solidFill>
                <a:effectLst/>
              </a:rPr>
              <a:t>Indien wel beroep is ingesteld, maar geen verzoek om voorlopige voorziening is ingediend, treedt de omgevingsvergunning wel in werking, maar is dan nog niet onherroepelijk. Een initiatiefnemer mag bouwen of het nieuwe gebruik starten, maar loopt wel het risico dat het gebouwde gesloopt moet worden of het nieuwe gebruik gestaakt, als de rechter het vaststellingsbesluit vernietigt. De omgevingsvergunning is pas onherroepelijk nadat de rechter heeft beslist op het ingestelde beroep. Op het besluit van de rechter is hoger beroep bij de Afdeling bestuursrechtspraak van de Raad van State mogelijk.</a:t>
            </a:r>
          </a:p>
          <a:p>
            <a:pPr marL="0" indent="0" algn="l">
              <a:buNone/>
            </a:pPr>
            <a:endParaRPr lang="nl-NL" sz="2400" i="1" dirty="0">
              <a:solidFill>
                <a:srgbClr val="333333"/>
              </a:solidFill>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15-3-2022</a:t>
            </a:fld>
            <a:endParaRPr lang="nl-NL" noProof="0"/>
          </a:p>
        </p:txBody>
      </p:sp>
    </p:spTree>
    <p:extLst>
      <p:ext uri="{BB962C8B-B14F-4D97-AF65-F5344CB8AC3E}">
        <p14:creationId xmlns:p14="http://schemas.microsoft.com/office/powerpoint/2010/main" val="2922380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Stap 7</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789702" cy="5886751"/>
          </a:xfrm>
        </p:spPr>
        <p:txBody>
          <a:bodyPr>
            <a:noAutofit/>
          </a:bodyPr>
          <a:lstStyle/>
          <a:p>
            <a:pPr marL="0" indent="0" algn="l">
              <a:buNone/>
            </a:pPr>
            <a:r>
              <a:rPr lang="nl-NL" sz="2400" b="1" i="1" dirty="0">
                <a:solidFill>
                  <a:srgbClr val="333333"/>
                </a:solidFill>
                <a:effectLst/>
              </a:rPr>
              <a:t>Beroep en voorlopige voorziening</a:t>
            </a:r>
            <a:br>
              <a:rPr lang="nl-NL" sz="2400" b="0" i="0" dirty="0">
                <a:solidFill>
                  <a:srgbClr val="333333"/>
                </a:solidFill>
                <a:effectLst/>
              </a:rPr>
            </a:br>
            <a:r>
              <a:rPr lang="nl-NL" sz="2400" b="0" i="0" dirty="0">
                <a:solidFill>
                  <a:srgbClr val="333333"/>
                </a:solidFill>
                <a:effectLst/>
              </a:rPr>
              <a:t>Indien beroep is ingesteld en verzoek om voorlopige voorziening is ingediend, dan treedt de omgevingsvergunning niet in werking totdat de rechter op dat verzoek heeft beslist. Opnieuw is hoger beroep bij de Afdeling bestuursrechtspraak van de Raad van State mogelijk.</a:t>
            </a: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15-3-2022</a:t>
            </a:fld>
            <a:endParaRPr lang="nl-NL" noProof="0"/>
          </a:p>
        </p:txBody>
      </p:sp>
    </p:spTree>
    <p:extLst>
      <p:ext uri="{BB962C8B-B14F-4D97-AF65-F5344CB8AC3E}">
        <p14:creationId xmlns:p14="http://schemas.microsoft.com/office/powerpoint/2010/main" val="2325522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Nu alles bij elkaar</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371476" y="877064"/>
            <a:ext cx="9960902" cy="1878631"/>
          </a:xfrm>
        </p:spPr>
        <p:txBody>
          <a:bodyPr>
            <a:noAutofit/>
          </a:bodyPr>
          <a:lstStyle/>
          <a:p>
            <a:pPr marL="0" indent="0" algn="l">
              <a:buNone/>
            </a:pPr>
            <a:r>
              <a:rPr lang="nl-NL" sz="2400" b="1" i="1" dirty="0">
                <a:solidFill>
                  <a:srgbClr val="333333"/>
                </a:solidFill>
                <a:effectLst/>
              </a:rPr>
              <a:t>Zie poster procedure omgevingsvergunning (digitaal of fysiek) </a:t>
            </a:r>
            <a:endParaRPr lang="nl-NL" sz="2400" b="0" i="0" dirty="0">
              <a:solidFill>
                <a:srgbClr val="333333"/>
              </a:solidFill>
              <a:effectLst/>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15-3-2022</a:t>
            </a:fld>
            <a:endParaRPr lang="nl-NL" noProof="0"/>
          </a:p>
        </p:txBody>
      </p:sp>
    </p:spTree>
    <p:extLst>
      <p:ext uri="{BB962C8B-B14F-4D97-AF65-F5344CB8AC3E}">
        <p14:creationId xmlns:p14="http://schemas.microsoft.com/office/powerpoint/2010/main" val="4000181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8362A-9DCF-4723-A85C-7587DF579110}"/>
              </a:ext>
            </a:extLst>
          </p:cNvPr>
          <p:cNvSpPr>
            <a:spLocks noGrp="1"/>
          </p:cNvSpPr>
          <p:nvPr>
            <p:ph type="title"/>
          </p:nvPr>
        </p:nvSpPr>
        <p:spPr>
          <a:xfrm>
            <a:off x="371476" y="296863"/>
            <a:ext cx="9699803" cy="1160403"/>
          </a:xfrm>
        </p:spPr>
        <p:txBody>
          <a:bodyPr anchor="t">
            <a:normAutofit/>
          </a:bodyPr>
          <a:lstStyle/>
          <a:p>
            <a:r>
              <a:rPr lang="nl-NL" dirty="0"/>
              <a:t>Klachten</a:t>
            </a:r>
          </a:p>
        </p:txBody>
      </p:sp>
      <p:sp>
        <p:nvSpPr>
          <p:cNvPr id="3" name="Tijdelijke aanduiding voor inhoud 2">
            <a:extLst>
              <a:ext uri="{FF2B5EF4-FFF2-40B4-BE49-F238E27FC236}">
                <a16:creationId xmlns:a16="http://schemas.microsoft.com/office/drawing/2014/main" id="{4637407F-9EC0-4B65-975E-34ACEA231404}"/>
              </a:ext>
            </a:extLst>
          </p:cNvPr>
          <p:cNvSpPr>
            <a:spLocks noGrp="1"/>
          </p:cNvSpPr>
          <p:nvPr>
            <p:ph type="body" sz="quarter" idx="13"/>
          </p:nvPr>
        </p:nvSpPr>
        <p:spPr>
          <a:xfrm>
            <a:off x="402298" y="849329"/>
            <a:ext cx="11789702" cy="5886751"/>
          </a:xfrm>
        </p:spPr>
        <p:txBody>
          <a:bodyPr>
            <a:noAutofit/>
          </a:bodyPr>
          <a:lstStyle/>
          <a:p>
            <a:pPr marL="0" indent="0" algn="l">
              <a:buNone/>
            </a:pPr>
            <a:r>
              <a:rPr lang="nl-NL" sz="2400" b="0" dirty="0">
                <a:solidFill>
                  <a:srgbClr val="333333"/>
                </a:solidFill>
                <a:effectLst/>
              </a:rPr>
              <a:t>Klagen zit in de mens, vooral in de Nederlander! </a:t>
            </a:r>
            <a:br>
              <a:rPr lang="nl-NL" sz="2400" b="0" dirty="0">
                <a:solidFill>
                  <a:srgbClr val="333333"/>
                </a:solidFill>
                <a:effectLst/>
              </a:rPr>
            </a:br>
            <a:r>
              <a:rPr lang="nl-NL" sz="2400" b="0" dirty="0">
                <a:solidFill>
                  <a:srgbClr val="333333"/>
                </a:solidFill>
                <a:effectLst/>
              </a:rPr>
              <a:t>Maar hoe kunnen we dit minimaliseren/voorkomen? </a:t>
            </a:r>
          </a:p>
          <a:p>
            <a:pPr marL="0" indent="0" algn="l">
              <a:buNone/>
            </a:pPr>
            <a:endParaRPr lang="nl-NL" sz="2400" dirty="0">
              <a:solidFill>
                <a:srgbClr val="333333"/>
              </a:solidFill>
            </a:endParaRPr>
          </a:p>
          <a:p>
            <a:pPr marL="0" indent="0" algn="l">
              <a:buNone/>
            </a:pPr>
            <a:endParaRPr lang="nl-NL" sz="2400" b="0" dirty="0">
              <a:solidFill>
                <a:srgbClr val="333333"/>
              </a:solidFill>
              <a:effectLst/>
            </a:endParaRPr>
          </a:p>
        </p:txBody>
      </p:sp>
      <p:sp>
        <p:nvSpPr>
          <p:cNvPr id="4" name="Tijdelijke aanduiding voor datum 3">
            <a:extLst>
              <a:ext uri="{FF2B5EF4-FFF2-40B4-BE49-F238E27FC236}">
                <a16:creationId xmlns:a16="http://schemas.microsoft.com/office/drawing/2014/main" id="{407DD5CC-C230-4A45-AC22-C75677BF4332}"/>
              </a:ext>
            </a:extLst>
          </p:cNvPr>
          <p:cNvSpPr>
            <a:spLocks noGrp="1"/>
          </p:cNvSpPr>
          <p:nvPr>
            <p:ph type="dt" sz="half" idx="10"/>
          </p:nvPr>
        </p:nvSpPr>
        <p:spPr/>
        <p:txBody>
          <a:bodyPr/>
          <a:lstStyle/>
          <a:p>
            <a:pPr>
              <a:spcAft>
                <a:spcPts val="600"/>
              </a:spcAft>
            </a:pPr>
            <a:fld id="{1F360904-632D-4428-B762-9ED2B3079DE4}" type="datetime1">
              <a:rPr lang="nl-NL" noProof="0" smtClean="0"/>
              <a:pPr>
                <a:spcAft>
                  <a:spcPts val="600"/>
                </a:spcAft>
              </a:pPr>
              <a:t>15-3-2022</a:t>
            </a:fld>
            <a:endParaRPr lang="nl-NL" noProof="0"/>
          </a:p>
        </p:txBody>
      </p:sp>
      <p:sp>
        <p:nvSpPr>
          <p:cNvPr id="5" name="Titel 1">
            <a:extLst>
              <a:ext uri="{FF2B5EF4-FFF2-40B4-BE49-F238E27FC236}">
                <a16:creationId xmlns:a16="http://schemas.microsoft.com/office/drawing/2014/main" id="{34E7E28A-EB05-4557-8F0D-3AC28DEC4B48}"/>
              </a:ext>
            </a:extLst>
          </p:cNvPr>
          <p:cNvSpPr txBox="1">
            <a:spLocks/>
          </p:cNvSpPr>
          <p:nvPr/>
        </p:nvSpPr>
        <p:spPr>
          <a:xfrm>
            <a:off x="402298" y="3821683"/>
            <a:ext cx="9699803" cy="1160403"/>
          </a:xfrm>
          <a:prstGeom prst="rect">
            <a:avLst/>
          </a:prstGeom>
        </p:spPr>
        <p:txBody>
          <a:bodyPr vert="horz" lIns="0" tIns="36000" rIns="0" bIns="0" rtlCol="0" anchor="t" anchorCtr="0">
            <a:norm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Communicatie</a:t>
            </a:r>
          </a:p>
        </p:txBody>
      </p:sp>
      <p:sp>
        <p:nvSpPr>
          <p:cNvPr id="6" name="Ondertitel 2">
            <a:extLst>
              <a:ext uri="{FF2B5EF4-FFF2-40B4-BE49-F238E27FC236}">
                <a16:creationId xmlns:a16="http://schemas.microsoft.com/office/drawing/2014/main" id="{AB096B7D-91C3-44EF-9ED3-2E992229494D}"/>
              </a:ext>
            </a:extLst>
          </p:cNvPr>
          <p:cNvSpPr txBox="1">
            <a:spLocks/>
          </p:cNvSpPr>
          <p:nvPr/>
        </p:nvSpPr>
        <p:spPr>
          <a:xfrm>
            <a:off x="4735969" y="428302"/>
            <a:ext cx="7084555" cy="337065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49600" dirty="0">
                <a:solidFill>
                  <a:schemeClr val="accent3">
                    <a:lumMod val="40000"/>
                    <a:lumOff val="60000"/>
                  </a:schemeClr>
                </a:solidFill>
                <a:sym typeface="Wingdings" panose="05000000000000000000" pitchFamily="2" charset="2"/>
              </a:rPr>
              <a:t></a:t>
            </a:r>
            <a:endParaRPr lang="nl-NL" sz="49600" dirty="0">
              <a:solidFill>
                <a:schemeClr val="accent3">
                  <a:lumMod val="40000"/>
                  <a:lumOff val="60000"/>
                </a:schemeClr>
              </a:solidFill>
            </a:endParaRPr>
          </a:p>
        </p:txBody>
      </p:sp>
    </p:spTree>
    <p:extLst>
      <p:ext uri="{BB962C8B-B14F-4D97-AF65-F5344CB8AC3E}">
        <p14:creationId xmlns:p14="http://schemas.microsoft.com/office/powerpoint/2010/main" val="221570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6246E-5DD7-44C8-B9BA-CB1CA309B673}"/>
              </a:ext>
            </a:extLst>
          </p:cNvPr>
          <p:cNvSpPr>
            <a:spLocks noGrp="1"/>
          </p:cNvSpPr>
          <p:nvPr>
            <p:ph type="title"/>
          </p:nvPr>
        </p:nvSpPr>
        <p:spPr>
          <a:xfrm>
            <a:off x="325756" y="312103"/>
            <a:ext cx="10108030" cy="1160403"/>
          </a:xfrm>
        </p:spPr>
        <p:txBody>
          <a:bodyPr/>
          <a:lstStyle/>
          <a:p>
            <a:r>
              <a:rPr lang="nl-NL" dirty="0"/>
              <a:t>WAAROM NU GEEN OMGEVINGSWET!?!1/1!</a:t>
            </a:r>
          </a:p>
        </p:txBody>
      </p:sp>
      <p:sp>
        <p:nvSpPr>
          <p:cNvPr id="4" name="Tijdelijke aanduiding voor datum 3">
            <a:extLst>
              <a:ext uri="{FF2B5EF4-FFF2-40B4-BE49-F238E27FC236}">
                <a16:creationId xmlns:a16="http://schemas.microsoft.com/office/drawing/2014/main" id="{FB07CB29-A50B-40A1-BE26-C352B6B16DCE}"/>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5" name="Titel 1">
            <a:extLst>
              <a:ext uri="{FF2B5EF4-FFF2-40B4-BE49-F238E27FC236}">
                <a16:creationId xmlns:a16="http://schemas.microsoft.com/office/drawing/2014/main" id="{8512DBC8-DE89-42B4-90FB-9C0C4A02790A}"/>
              </a:ext>
            </a:extLst>
          </p:cNvPr>
          <p:cNvSpPr txBox="1">
            <a:spLocks/>
          </p:cNvSpPr>
          <p:nvPr/>
        </p:nvSpPr>
        <p:spPr>
          <a:xfrm>
            <a:off x="6781749" y="1090424"/>
            <a:ext cx="10108030"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sz="1800" b="0" dirty="0">
                <a:solidFill>
                  <a:schemeClr val="bg2">
                    <a:lumMod val="95000"/>
                  </a:schemeClr>
                </a:solidFill>
              </a:rPr>
              <a:t>REEEEEEEEEEEEEEEEEEEEEEEEE</a:t>
            </a:r>
          </a:p>
        </p:txBody>
      </p:sp>
      <p:sp>
        <p:nvSpPr>
          <p:cNvPr id="3" name="Tekstvak 2">
            <a:extLst>
              <a:ext uri="{FF2B5EF4-FFF2-40B4-BE49-F238E27FC236}">
                <a16:creationId xmlns:a16="http://schemas.microsoft.com/office/drawing/2014/main" id="{B06B554E-CE0F-49D7-A888-2C8012E9B1B2}"/>
              </a:ext>
            </a:extLst>
          </p:cNvPr>
          <p:cNvSpPr txBox="1"/>
          <p:nvPr/>
        </p:nvSpPr>
        <p:spPr>
          <a:xfrm>
            <a:off x="325756" y="1794017"/>
            <a:ext cx="9397364" cy="1815882"/>
          </a:xfrm>
          <a:prstGeom prst="rect">
            <a:avLst/>
          </a:prstGeom>
          <a:noFill/>
        </p:spPr>
        <p:txBody>
          <a:bodyPr wrap="square" rtlCol="0">
            <a:spAutoFit/>
          </a:bodyPr>
          <a:lstStyle/>
          <a:p>
            <a:r>
              <a:rPr lang="nl-NL" sz="2800" dirty="0"/>
              <a:t>De omgevingswet is stom </a:t>
            </a:r>
            <a:r>
              <a:rPr lang="nl-NL" sz="2800" dirty="0">
                <a:sym typeface="Wingdings" panose="05000000000000000000" pitchFamily="2" charset="2"/>
              </a:rPr>
              <a:t> </a:t>
            </a:r>
            <a:br>
              <a:rPr lang="nl-NL" sz="2800" dirty="0">
                <a:sym typeface="Wingdings" panose="05000000000000000000" pitchFamily="2" charset="2"/>
              </a:rPr>
            </a:br>
            <a:br>
              <a:rPr lang="nl-NL" sz="2800" dirty="0">
                <a:sym typeface="Wingdings" panose="05000000000000000000" pitchFamily="2" charset="2"/>
              </a:rPr>
            </a:br>
            <a:r>
              <a:rPr lang="nl-NL" sz="2800" dirty="0">
                <a:sym typeface="Wingdings" panose="05000000000000000000" pitchFamily="2" charset="2"/>
              </a:rPr>
              <a:t>Dat en er is nog veel onzekerheid, daarbij is de wet nog niet geïmplementeerd. Voor nu staat 1 januari 2023? </a:t>
            </a:r>
            <a:endParaRPr lang="nl-NL" sz="2800" dirty="0"/>
          </a:p>
        </p:txBody>
      </p:sp>
    </p:spTree>
    <p:extLst>
      <p:ext uri="{BB962C8B-B14F-4D97-AF65-F5344CB8AC3E}">
        <p14:creationId xmlns:p14="http://schemas.microsoft.com/office/powerpoint/2010/main" val="226087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2DE27-036B-4B39-91BF-9D5A17934B07}"/>
              </a:ext>
            </a:extLst>
          </p:cNvPr>
          <p:cNvSpPr>
            <a:spLocks noGrp="1"/>
          </p:cNvSpPr>
          <p:nvPr>
            <p:ph type="title"/>
          </p:nvPr>
        </p:nvSpPr>
        <p:spPr/>
        <p:txBody>
          <a:bodyPr/>
          <a:lstStyle/>
          <a:p>
            <a:r>
              <a:rPr lang="nl-NL" dirty="0"/>
              <a:t>Trede 10 </a:t>
            </a:r>
            <a:r>
              <a:rPr lang="nl-NL" b="1" kern="0" dirty="0">
                <a:effectLst/>
                <a:ea typeface="Calibri" panose="020F0502020204030204" pitchFamily="34" charset="0"/>
              </a:rPr>
              <a:t>Ruimtelijke Inrichting: toetsen bestemmingsplan</a:t>
            </a:r>
            <a:br>
              <a:rPr lang="nl-NL" b="1" kern="0" dirty="0">
                <a:effectLst/>
                <a:ea typeface="Calibri" panose="020F0502020204030204" pitchFamily="34" charset="0"/>
              </a:rPr>
            </a:br>
            <a:endParaRPr lang="nl-NL" dirty="0"/>
          </a:p>
        </p:txBody>
      </p:sp>
      <p:sp>
        <p:nvSpPr>
          <p:cNvPr id="3" name="Tijdelijke aanduiding voor inhoud 2">
            <a:extLst>
              <a:ext uri="{FF2B5EF4-FFF2-40B4-BE49-F238E27FC236}">
                <a16:creationId xmlns:a16="http://schemas.microsoft.com/office/drawing/2014/main" id="{0803C69D-1878-44C1-9759-9ADBDF2D08D8}"/>
              </a:ext>
            </a:extLst>
          </p:cNvPr>
          <p:cNvSpPr>
            <a:spLocks noGrp="1"/>
          </p:cNvSpPr>
          <p:nvPr>
            <p:ph idx="1"/>
          </p:nvPr>
        </p:nvSpPr>
        <p:spPr>
          <a:xfrm>
            <a:off x="371476" y="1457266"/>
            <a:ext cx="11449050" cy="4419599"/>
          </a:xfrm>
        </p:spPr>
        <p:txBody>
          <a:bodyPr/>
          <a:lstStyle/>
          <a:p>
            <a:pPr marL="0" indent="0">
              <a:buNone/>
            </a:pPr>
            <a:r>
              <a:rPr lang="nl-NL" sz="2400" b="1" dirty="0">
                <a:solidFill>
                  <a:schemeClr val="accent3">
                    <a:lumMod val="50000"/>
                  </a:schemeClr>
                </a:solidFill>
                <a:effectLst/>
                <a:latin typeface="Arial" panose="020B0604020202020204" pitchFamily="34" charset="0"/>
                <a:ea typeface="Calibri" panose="020F0502020204030204" pitchFamily="34" charset="0"/>
              </a:rPr>
              <a:t>Trede 4a: Ruimtelijke Ordening: Bestemmingsplan/Omgevingsplan</a:t>
            </a:r>
          </a:p>
          <a:p>
            <a:pPr marL="0" indent="0">
              <a:buNone/>
            </a:pPr>
            <a:r>
              <a:rPr lang="nl-NL" sz="1800" dirty="0">
                <a:solidFill>
                  <a:schemeClr val="accent3">
                    <a:lumMod val="75000"/>
                  </a:schemeClr>
                </a:solidFill>
                <a:effectLst/>
                <a:latin typeface="Arial" panose="020B0604020202020204" pitchFamily="34" charset="0"/>
                <a:ea typeface="Calibri" panose="020F0502020204030204" pitchFamily="34" charset="0"/>
              </a:rPr>
              <a:t>Toetsing bestemmingsplan 2 projecten met elk 5 vragen</a:t>
            </a:r>
          </a:p>
          <a:p>
            <a:pPr marL="0" indent="0">
              <a:buNone/>
            </a:pPr>
            <a:endParaRPr lang="nl-NL" dirty="0">
              <a:solidFill>
                <a:schemeClr val="accent3">
                  <a:lumMod val="50000"/>
                </a:schemeClr>
              </a:solidFill>
            </a:endParaRPr>
          </a:p>
          <a:p>
            <a:pPr marL="0" indent="0">
              <a:buNone/>
            </a:pPr>
            <a:r>
              <a:rPr lang="nl-NL" sz="2400" b="1" dirty="0">
                <a:solidFill>
                  <a:schemeClr val="accent3">
                    <a:lumMod val="50000"/>
                  </a:schemeClr>
                </a:solidFill>
                <a:effectLst/>
                <a:latin typeface="Arial" panose="020B0604020202020204" pitchFamily="34" charset="0"/>
                <a:ea typeface="Calibri" panose="020F0502020204030204" pitchFamily="34" charset="0"/>
              </a:rPr>
              <a:t>Trede 4b: Ruimtelijke Ordening: Ruimtelijke Uitstraling</a:t>
            </a:r>
          </a:p>
          <a:p>
            <a:pPr marL="0" indent="0">
              <a:buNone/>
            </a:pPr>
            <a:r>
              <a:rPr lang="nl-NL" sz="1800" dirty="0">
                <a:solidFill>
                  <a:schemeClr val="accent3">
                    <a:lumMod val="75000"/>
                  </a:schemeClr>
                </a:solidFill>
                <a:effectLst/>
                <a:latin typeface="Arial" panose="020B0604020202020204" pitchFamily="34" charset="0"/>
                <a:ea typeface="Calibri" panose="020F0502020204030204" pitchFamily="34" charset="0"/>
              </a:rPr>
              <a:t>Checklist en toepassing 2 projecten; r</a:t>
            </a:r>
            <a:r>
              <a:rPr lang="nl-NL" dirty="0">
                <a:solidFill>
                  <a:schemeClr val="accent3">
                    <a:lumMod val="75000"/>
                  </a:schemeClr>
                </a:solidFill>
                <a:latin typeface="Arial" panose="020B0604020202020204" pitchFamily="34" charset="0"/>
                <a:ea typeface="Calibri" panose="020F0502020204030204" pitchFamily="34" charset="0"/>
              </a:rPr>
              <a:t>ood (bouw) en groen (natuur)  project</a:t>
            </a:r>
            <a:endParaRPr lang="nl-NL" sz="1800" dirty="0">
              <a:solidFill>
                <a:schemeClr val="accent3">
                  <a:lumMod val="75000"/>
                </a:schemeClr>
              </a:solidFill>
              <a:effectLst/>
              <a:latin typeface="Arial" panose="020B0604020202020204" pitchFamily="34" charset="0"/>
              <a:ea typeface="Calibri" panose="020F0502020204030204" pitchFamily="34" charset="0"/>
            </a:endParaRPr>
          </a:p>
          <a:p>
            <a:pPr marL="0" indent="0">
              <a:buNone/>
            </a:pPr>
            <a:endParaRPr lang="nl-NL" dirty="0">
              <a:solidFill>
                <a:schemeClr val="accent3">
                  <a:lumMod val="50000"/>
                </a:schemeClr>
              </a:solidFill>
              <a:latin typeface="Arial" panose="020B0604020202020204" pitchFamily="34" charset="0"/>
              <a:ea typeface="Calibri" panose="020F0502020204030204" pitchFamily="34" charset="0"/>
            </a:endParaRPr>
          </a:p>
          <a:p>
            <a:pPr marL="0" indent="0">
              <a:buNone/>
            </a:pPr>
            <a:r>
              <a:rPr lang="nl-NL" sz="2400" b="1" dirty="0">
                <a:solidFill>
                  <a:schemeClr val="accent3">
                    <a:lumMod val="50000"/>
                  </a:schemeClr>
                </a:solidFill>
                <a:effectLst/>
                <a:latin typeface="Arial" panose="020B0604020202020204" pitchFamily="34" charset="0"/>
                <a:ea typeface="Calibri" panose="020F0502020204030204" pitchFamily="34" charset="0"/>
              </a:rPr>
              <a:t>Trede 4c: Zienswijzen, klachten en bedenkingen</a:t>
            </a:r>
          </a:p>
          <a:p>
            <a:pPr marL="0" indent="0">
              <a:buNone/>
            </a:pPr>
            <a:r>
              <a:rPr lang="nl-NL" sz="1800" dirty="0">
                <a:solidFill>
                  <a:schemeClr val="accent3">
                    <a:lumMod val="75000"/>
                  </a:schemeClr>
                </a:solidFill>
                <a:effectLst/>
                <a:latin typeface="Arial" panose="020B0604020202020204" pitchFamily="34" charset="0"/>
                <a:ea typeface="Calibri" panose="020F0502020204030204" pitchFamily="34" charset="0"/>
              </a:rPr>
              <a:t>Drie gefundeerde klachten formuleren.</a:t>
            </a:r>
          </a:p>
          <a:p>
            <a:pPr marL="0" indent="0">
              <a:buNone/>
            </a:pPr>
            <a:r>
              <a:rPr lang="nl-NL" sz="1800" dirty="0">
                <a:solidFill>
                  <a:schemeClr val="accent3">
                    <a:lumMod val="75000"/>
                  </a:schemeClr>
                </a:solidFill>
                <a:effectLst/>
                <a:latin typeface="Arial" panose="020B0604020202020204" pitchFamily="34" charset="0"/>
                <a:ea typeface="Calibri" panose="020F0502020204030204" pitchFamily="34" charset="0"/>
              </a:rPr>
              <a:t>Organisatieschema infoavond volgens format opzetten.</a:t>
            </a:r>
          </a:p>
          <a:p>
            <a:pPr marL="0" indent="0">
              <a:buNone/>
            </a:pPr>
            <a:r>
              <a:rPr lang="nl-NL" sz="1800" dirty="0">
                <a:solidFill>
                  <a:schemeClr val="accent3">
                    <a:lumMod val="75000"/>
                  </a:schemeClr>
                </a:solidFill>
                <a:effectLst/>
                <a:latin typeface="Arial" panose="020B0604020202020204" pitchFamily="34" charset="0"/>
                <a:ea typeface="Calibri" panose="020F0502020204030204" pitchFamily="34" charset="0"/>
              </a:rPr>
              <a:t>Wat zet je in de brief en wie is bevoegd gezag?</a:t>
            </a:r>
          </a:p>
          <a:p>
            <a:pPr marL="0" indent="0">
              <a:buNone/>
            </a:pPr>
            <a:endParaRPr lang="nl-NL" sz="1800" u="sng" dirty="0">
              <a:effectLst/>
              <a:latin typeface="Arial" panose="020B0604020202020204" pitchFamily="34" charset="0"/>
              <a:ea typeface="Calibri" panose="020F0502020204030204" pitchFamily="34" charset="0"/>
            </a:endParaRPr>
          </a:p>
          <a:p>
            <a:pPr marL="0" indent="0">
              <a:buNone/>
            </a:pPr>
            <a:endParaRPr lang="nl-NL" u="sng" dirty="0">
              <a:latin typeface="Arial" panose="020B0604020202020204" pitchFamily="34" charset="0"/>
              <a:ea typeface="Calibri" panose="020F0502020204030204" pitchFamily="34" charset="0"/>
            </a:endParaRPr>
          </a:p>
          <a:p>
            <a:pPr marL="0" indent="0">
              <a:buNone/>
            </a:pPr>
            <a:endParaRPr lang="nl-NL" sz="1800" dirty="0">
              <a:effectLst/>
              <a:latin typeface="Arial" panose="020B0604020202020204" pitchFamily="34" charset="0"/>
              <a:ea typeface="Calibri" panose="020F0502020204030204" pitchFamily="34" charset="0"/>
            </a:endParaRPr>
          </a:p>
          <a:p>
            <a:pPr marL="0" indent="0">
              <a:buNone/>
            </a:pPr>
            <a:endParaRPr lang="nl-NL" dirty="0"/>
          </a:p>
        </p:txBody>
      </p:sp>
      <p:sp>
        <p:nvSpPr>
          <p:cNvPr id="4" name="Tijdelijke aanduiding voor datum 3">
            <a:extLst>
              <a:ext uri="{FF2B5EF4-FFF2-40B4-BE49-F238E27FC236}">
                <a16:creationId xmlns:a16="http://schemas.microsoft.com/office/drawing/2014/main" id="{E8AA59A1-25C7-499E-951C-897548F4C6EB}"/>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5" name="Tijdelijke aanduiding voor voettekst 4">
            <a:extLst>
              <a:ext uri="{FF2B5EF4-FFF2-40B4-BE49-F238E27FC236}">
                <a16:creationId xmlns:a16="http://schemas.microsoft.com/office/drawing/2014/main" id="{282AFD17-7703-488E-9372-B3A4B21C743C}"/>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255B702E-6BC7-41CB-A71A-4D26DDB28E98}"/>
              </a:ext>
            </a:extLst>
          </p:cNvPr>
          <p:cNvSpPr>
            <a:spLocks noGrp="1"/>
          </p:cNvSpPr>
          <p:nvPr>
            <p:ph type="sldNum" sz="quarter" idx="12"/>
          </p:nvPr>
        </p:nvSpPr>
        <p:spPr/>
        <p:txBody>
          <a:bodyPr/>
          <a:lstStyle/>
          <a:p>
            <a:fld id="{45B76B8B-DE07-48A4-9913-B57A52F2F853}" type="slidenum">
              <a:rPr lang="nl-NL" noProof="0" smtClean="0"/>
              <a:t>57</a:t>
            </a:fld>
            <a:endParaRPr lang="nl-NL" noProof="0"/>
          </a:p>
        </p:txBody>
      </p:sp>
    </p:spTree>
    <p:extLst>
      <p:ext uri="{BB962C8B-B14F-4D97-AF65-F5344CB8AC3E}">
        <p14:creationId xmlns:p14="http://schemas.microsoft.com/office/powerpoint/2010/main" val="1777106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6246E-5DD7-44C8-B9BA-CB1CA309B673}"/>
              </a:ext>
            </a:extLst>
          </p:cNvPr>
          <p:cNvSpPr>
            <a:spLocks noGrp="1"/>
          </p:cNvSpPr>
          <p:nvPr>
            <p:ph type="title"/>
          </p:nvPr>
        </p:nvSpPr>
        <p:spPr/>
        <p:txBody>
          <a:bodyPr/>
          <a:lstStyle/>
          <a:p>
            <a:r>
              <a:rPr lang="nl-NL" dirty="0"/>
              <a:t>Zijn we klaar? </a:t>
            </a:r>
          </a:p>
        </p:txBody>
      </p:sp>
      <p:sp>
        <p:nvSpPr>
          <p:cNvPr id="4" name="Tijdelijke aanduiding voor datum 3">
            <a:extLst>
              <a:ext uri="{FF2B5EF4-FFF2-40B4-BE49-F238E27FC236}">
                <a16:creationId xmlns:a16="http://schemas.microsoft.com/office/drawing/2014/main" id="{FB07CB29-A50B-40A1-BE26-C352B6B16DCE}"/>
              </a:ext>
            </a:extLst>
          </p:cNvPr>
          <p:cNvSpPr>
            <a:spLocks noGrp="1"/>
          </p:cNvSpPr>
          <p:nvPr>
            <p:ph type="dt" sz="half" idx="10"/>
          </p:nvPr>
        </p:nvSpPr>
        <p:spPr/>
        <p:txBody>
          <a:bodyPr/>
          <a:lstStyle/>
          <a:p>
            <a:fld id="{1F360904-632D-4428-B762-9ED2B3079DE4}" type="datetime1">
              <a:rPr lang="nl-NL" noProof="0" smtClean="0"/>
              <a:t>15-3-2022</a:t>
            </a:fld>
            <a:endParaRPr lang="nl-NL" noProof="0"/>
          </a:p>
        </p:txBody>
      </p:sp>
      <p:sp>
        <p:nvSpPr>
          <p:cNvPr id="8" name="Ondertitel 2">
            <a:extLst>
              <a:ext uri="{FF2B5EF4-FFF2-40B4-BE49-F238E27FC236}">
                <a16:creationId xmlns:a16="http://schemas.microsoft.com/office/drawing/2014/main" id="{ED44940D-AEC7-4319-A07F-81D0D915F448}"/>
              </a:ext>
            </a:extLst>
          </p:cNvPr>
          <p:cNvSpPr txBox="1">
            <a:spLocks/>
          </p:cNvSpPr>
          <p:nvPr/>
        </p:nvSpPr>
        <p:spPr>
          <a:xfrm>
            <a:off x="4186987" y="-1134897"/>
            <a:ext cx="8255121" cy="4904790"/>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59500" dirty="0">
                <a:solidFill>
                  <a:schemeClr val="accent3">
                    <a:lumMod val="40000"/>
                    <a:lumOff val="60000"/>
                  </a:schemeClr>
                </a:solidFill>
              </a:rPr>
              <a:t>Ja</a:t>
            </a:r>
          </a:p>
        </p:txBody>
      </p:sp>
      <p:sp>
        <p:nvSpPr>
          <p:cNvPr id="5" name="Titel 1">
            <a:extLst>
              <a:ext uri="{FF2B5EF4-FFF2-40B4-BE49-F238E27FC236}">
                <a16:creationId xmlns:a16="http://schemas.microsoft.com/office/drawing/2014/main" id="{A14ED998-E9D7-4393-9C42-25BC88114838}"/>
              </a:ext>
            </a:extLst>
          </p:cNvPr>
          <p:cNvSpPr txBox="1">
            <a:spLocks/>
          </p:cNvSpPr>
          <p:nvPr/>
        </p:nvSpPr>
        <p:spPr>
          <a:xfrm rot="5400000">
            <a:off x="2005583" y="5289918"/>
            <a:ext cx="10108030"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sz="1600" b="0" dirty="0">
                <a:solidFill>
                  <a:schemeClr val="bg2">
                    <a:lumMod val="95000"/>
                  </a:schemeClr>
                </a:solidFill>
                <a:latin typeface="+mn-lt"/>
              </a:rPr>
              <a:t>EINDELIJK, DIT WAS EEN LANGE LES POEH!</a:t>
            </a:r>
          </a:p>
        </p:txBody>
      </p:sp>
    </p:spTree>
    <p:extLst>
      <p:ext uri="{BB962C8B-B14F-4D97-AF65-F5344CB8AC3E}">
        <p14:creationId xmlns:p14="http://schemas.microsoft.com/office/powerpoint/2010/main" val="133667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dirty="0"/>
              <a:t>Het bestemmingsplan</a:t>
            </a:r>
          </a:p>
        </p:txBody>
      </p:sp>
      <p:sp>
        <p:nvSpPr>
          <p:cNvPr id="13" name="Ondertitel 2">
            <a:extLst>
              <a:ext uri="{FF2B5EF4-FFF2-40B4-BE49-F238E27FC236}">
                <a16:creationId xmlns:a16="http://schemas.microsoft.com/office/drawing/2014/main" id="{DA9880A2-D8C3-4D88-BB6D-DF530C7C6F30}"/>
              </a:ext>
            </a:extLst>
          </p:cNvPr>
          <p:cNvSpPr txBox="1">
            <a:spLocks/>
          </p:cNvSpPr>
          <p:nvPr/>
        </p:nvSpPr>
        <p:spPr>
          <a:xfrm>
            <a:off x="5425491" y="738072"/>
            <a:ext cx="8534400"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rPr>
              <a:t>Oh ja dat ding</a:t>
            </a:r>
            <a:endParaRPr lang="nl-NL" dirty="0"/>
          </a:p>
        </p:txBody>
      </p:sp>
      <p:sp>
        <p:nvSpPr>
          <p:cNvPr id="7" name="Ondertitel 2">
            <a:extLst>
              <a:ext uri="{FF2B5EF4-FFF2-40B4-BE49-F238E27FC236}">
                <a16:creationId xmlns:a16="http://schemas.microsoft.com/office/drawing/2014/main" id="{0F0725E8-346C-45AF-8195-93783B6C16D0}"/>
              </a:ext>
            </a:extLst>
          </p:cNvPr>
          <p:cNvSpPr txBox="1">
            <a:spLocks/>
          </p:cNvSpPr>
          <p:nvPr/>
        </p:nvSpPr>
        <p:spPr>
          <a:xfrm>
            <a:off x="371476" y="738072"/>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10 jaar geldig</a:t>
            </a:r>
          </a:p>
          <a:p>
            <a:pPr marL="0" indent="0">
              <a:buNone/>
            </a:pPr>
            <a:endParaRPr lang="nl-NL" sz="2400" dirty="0">
              <a:solidFill>
                <a:srgbClr val="969696"/>
              </a:solidFill>
            </a:endParaRPr>
          </a:p>
          <a:p>
            <a:pPr marL="0" indent="0">
              <a:buNone/>
            </a:pPr>
            <a:r>
              <a:rPr lang="nl-NL" sz="2400" dirty="0">
                <a:solidFill>
                  <a:srgbClr val="969696"/>
                </a:solidFill>
              </a:rPr>
              <a:t>Schept orde door </a:t>
            </a:r>
            <a:r>
              <a:rPr lang="nl-NL" sz="2400" b="1" u="sng" dirty="0">
                <a:solidFill>
                  <a:srgbClr val="969696"/>
                </a:solidFill>
              </a:rPr>
              <a:t>regels</a:t>
            </a:r>
            <a:r>
              <a:rPr lang="nl-NL" sz="2400" dirty="0">
                <a:solidFill>
                  <a:srgbClr val="969696"/>
                </a:solidFill>
              </a:rPr>
              <a:t> en </a:t>
            </a:r>
            <a:r>
              <a:rPr lang="nl-NL" sz="2400" b="1" u="sng" dirty="0">
                <a:solidFill>
                  <a:srgbClr val="969696"/>
                </a:solidFill>
              </a:rPr>
              <a:t>‘handhaving’ </a:t>
            </a:r>
          </a:p>
          <a:p>
            <a:pPr marL="0" indent="0">
              <a:buNone/>
            </a:pPr>
            <a:r>
              <a:rPr lang="nl-NL" sz="2400" dirty="0">
                <a:solidFill>
                  <a:srgbClr val="969696"/>
                </a:solidFill>
              </a:rPr>
              <a:t> 					Boetes/dwangsommen  </a:t>
            </a:r>
          </a:p>
          <a:p>
            <a:pPr marL="0" indent="0">
              <a:buNone/>
            </a:pPr>
            <a:r>
              <a:rPr lang="nl-NL" sz="2400" dirty="0">
                <a:solidFill>
                  <a:srgbClr val="969696"/>
                </a:solidFill>
              </a:rPr>
              <a:t> 					Juridische </a:t>
            </a:r>
          </a:p>
          <a:p>
            <a:pPr marL="0" indent="0">
              <a:buNone/>
            </a:pPr>
            <a:r>
              <a:rPr lang="nl-NL" sz="2400" dirty="0">
                <a:solidFill>
                  <a:srgbClr val="969696"/>
                </a:solidFill>
              </a:rPr>
              <a:t> 					Wet </a:t>
            </a:r>
          </a:p>
          <a:p>
            <a:pPr marL="0" indent="0">
              <a:buNone/>
            </a:pPr>
            <a:endParaRPr lang="nl-NL" sz="2400" dirty="0">
              <a:solidFill>
                <a:srgbClr val="969696"/>
              </a:solidFill>
            </a:endParaRPr>
          </a:p>
          <a:p>
            <a:pPr marL="0" indent="0">
              <a:buNone/>
            </a:pPr>
            <a:r>
              <a:rPr lang="nl-NL" sz="2400" dirty="0">
                <a:solidFill>
                  <a:srgbClr val="969696"/>
                </a:solidFill>
              </a:rPr>
              <a:t>Veranderbaar via WABO procedure</a:t>
            </a:r>
            <a:endParaRPr lang="nl-NL" sz="2400" dirty="0"/>
          </a:p>
        </p:txBody>
      </p:sp>
      <p:sp>
        <p:nvSpPr>
          <p:cNvPr id="6" name="Ondertitel 2">
            <a:extLst>
              <a:ext uri="{FF2B5EF4-FFF2-40B4-BE49-F238E27FC236}">
                <a16:creationId xmlns:a16="http://schemas.microsoft.com/office/drawing/2014/main" id="{C0682F9B-F764-4349-8AD0-92B211B4C6E0}"/>
              </a:ext>
            </a:extLst>
          </p:cNvPr>
          <p:cNvSpPr txBox="1">
            <a:spLocks/>
          </p:cNvSpPr>
          <p:nvPr/>
        </p:nvSpPr>
        <p:spPr>
          <a:xfrm>
            <a:off x="7340251" y="4089642"/>
            <a:ext cx="4171168"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nl-NL" sz="3200" dirty="0">
                <a:solidFill>
                  <a:schemeClr val="tx2"/>
                </a:solidFill>
                <a:latin typeface="+mj-lt"/>
              </a:rPr>
              <a:t>Vrijheid zonder grenzen is geen vrijheid </a:t>
            </a:r>
          </a:p>
          <a:p>
            <a:pPr marL="0" indent="0" algn="ctr">
              <a:buNone/>
            </a:pPr>
            <a:endParaRPr lang="nl-NL" sz="3200" dirty="0">
              <a:solidFill>
                <a:schemeClr val="tx2"/>
              </a:solidFill>
              <a:latin typeface="+mj-lt"/>
            </a:endParaRPr>
          </a:p>
        </p:txBody>
      </p:sp>
      <p:sp>
        <p:nvSpPr>
          <p:cNvPr id="10" name="Ondertitel 2">
            <a:extLst>
              <a:ext uri="{FF2B5EF4-FFF2-40B4-BE49-F238E27FC236}">
                <a16:creationId xmlns:a16="http://schemas.microsoft.com/office/drawing/2014/main" id="{164EF188-766B-4FA7-92F9-630E72E269C8}"/>
              </a:ext>
            </a:extLst>
          </p:cNvPr>
          <p:cNvSpPr txBox="1">
            <a:spLocks/>
          </p:cNvSpPr>
          <p:nvPr/>
        </p:nvSpPr>
        <p:spPr>
          <a:xfrm rot="585806">
            <a:off x="4987539" y="5364324"/>
            <a:ext cx="5502696" cy="68169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nl-NL" sz="3200" dirty="0">
                <a:solidFill>
                  <a:schemeClr val="accent1">
                    <a:lumMod val="20000"/>
                    <a:lumOff val="80000"/>
                  </a:schemeClr>
                </a:solidFill>
                <a:latin typeface="+mj-lt"/>
              </a:rPr>
              <a:t>Wat is jouw mening? </a:t>
            </a:r>
          </a:p>
          <a:p>
            <a:pPr marL="0" indent="0" algn="ctr">
              <a:buNone/>
            </a:pPr>
            <a:endParaRPr lang="nl-NL" sz="3200" dirty="0">
              <a:solidFill>
                <a:schemeClr val="accent1">
                  <a:lumMod val="20000"/>
                  <a:lumOff val="80000"/>
                </a:schemeClr>
              </a:solidFill>
              <a:latin typeface="+mj-lt"/>
            </a:endParaRPr>
          </a:p>
        </p:txBody>
      </p:sp>
    </p:spTree>
    <p:extLst>
      <p:ext uri="{BB962C8B-B14F-4D97-AF65-F5344CB8AC3E}">
        <p14:creationId xmlns:p14="http://schemas.microsoft.com/office/powerpoint/2010/main" val="40223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dirty="0"/>
              <a:t>Het bestemmingsplan</a:t>
            </a:r>
          </a:p>
        </p:txBody>
      </p:sp>
      <p:sp>
        <p:nvSpPr>
          <p:cNvPr id="13" name="Ondertitel 2">
            <a:extLst>
              <a:ext uri="{FF2B5EF4-FFF2-40B4-BE49-F238E27FC236}">
                <a16:creationId xmlns:a16="http://schemas.microsoft.com/office/drawing/2014/main" id="{DA9880A2-D8C3-4D88-BB6D-DF530C7C6F30}"/>
              </a:ext>
            </a:extLst>
          </p:cNvPr>
          <p:cNvSpPr txBox="1">
            <a:spLocks/>
          </p:cNvSpPr>
          <p:nvPr/>
        </p:nvSpPr>
        <p:spPr>
          <a:xfrm>
            <a:off x="5425491" y="738072"/>
            <a:ext cx="8534400"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rPr>
              <a:t>Waar bestaat het uit. </a:t>
            </a:r>
            <a:endParaRPr lang="nl-NL" dirty="0"/>
          </a:p>
        </p:txBody>
      </p:sp>
      <p:sp>
        <p:nvSpPr>
          <p:cNvPr id="8" name="Titel 1">
            <a:extLst>
              <a:ext uri="{FF2B5EF4-FFF2-40B4-BE49-F238E27FC236}">
                <a16:creationId xmlns:a16="http://schemas.microsoft.com/office/drawing/2014/main" id="{2E58751F-FA98-4DF6-BF0C-E4D07A83E432}"/>
              </a:ext>
            </a:extLst>
          </p:cNvPr>
          <p:cNvSpPr txBox="1">
            <a:spLocks/>
          </p:cNvSpPr>
          <p:nvPr/>
        </p:nvSpPr>
        <p:spPr>
          <a:xfrm>
            <a:off x="371476" y="2100263"/>
            <a:ext cx="11340360" cy="3100387"/>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sz="3200" dirty="0"/>
              <a:t>De verbeelding / plankaart</a:t>
            </a:r>
          </a:p>
          <a:p>
            <a:endParaRPr lang="nl-NL" sz="3200" dirty="0"/>
          </a:p>
          <a:p>
            <a:r>
              <a:rPr lang="nl-NL" sz="3200" dirty="0"/>
              <a:t>Regels of voorschriften</a:t>
            </a:r>
          </a:p>
          <a:p>
            <a:br>
              <a:rPr lang="nl-NL" sz="3200" dirty="0"/>
            </a:br>
            <a:r>
              <a:rPr lang="nl-NL" sz="3200" dirty="0"/>
              <a:t>De bestemmingsbeschrijvingen of doelen</a:t>
            </a:r>
          </a:p>
          <a:p>
            <a:endParaRPr lang="nl-NL" sz="3200" dirty="0"/>
          </a:p>
          <a:p>
            <a:r>
              <a:rPr lang="nl-NL" sz="3200" dirty="0"/>
              <a:t>De toelichting   </a:t>
            </a:r>
          </a:p>
        </p:txBody>
      </p:sp>
      <p:sp>
        <p:nvSpPr>
          <p:cNvPr id="7" name="Ondertitel 2">
            <a:extLst>
              <a:ext uri="{FF2B5EF4-FFF2-40B4-BE49-F238E27FC236}">
                <a16:creationId xmlns:a16="http://schemas.microsoft.com/office/drawing/2014/main" id="{0F0725E8-346C-45AF-8195-93783B6C16D0}"/>
              </a:ext>
            </a:extLst>
          </p:cNvPr>
          <p:cNvSpPr txBox="1">
            <a:spLocks/>
          </p:cNvSpPr>
          <p:nvPr/>
        </p:nvSpPr>
        <p:spPr>
          <a:xfrm>
            <a:off x="371475" y="2680464"/>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sz="2400" dirty="0"/>
          </a:p>
        </p:txBody>
      </p:sp>
      <p:pic>
        <p:nvPicPr>
          <p:cNvPr id="10" name="Afbeelding 9">
            <a:extLst>
              <a:ext uri="{FF2B5EF4-FFF2-40B4-BE49-F238E27FC236}">
                <a16:creationId xmlns:a16="http://schemas.microsoft.com/office/drawing/2014/main" id="{95A9650B-B560-4CE6-8333-99B3481D65CF}"/>
              </a:ext>
            </a:extLst>
          </p:cNvPr>
          <p:cNvPicPr>
            <a:picLocks noChangeAspect="1"/>
          </p:cNvPicPr>
          <p:nvPr/>
        </p:nvPicPr>
        <p:blipFill>
          <a:blip r:embed="rId3"/>
          <a:stretch>
            <a:fillRect/>
          </a:stretch>
        </p:blipFill>
        <p:spPr>
          <a:xfrm>
            <a:off x="0" y="0"/>
            <a:ext cx="12192000" cy="6182129"/>
          </a:xfrm>
          <a:prstGeom prst="rect">
            <a:avLst/>
          </a:prstGeom>
        </p:spPr>
      </p:pic>
      <p:pic>
        <p:nvPicPr>
          <p:cNvPr id="5" name="Afbeelding 4">
            <a:extLst>
              <a:ext uri="{FF2B5EF4-FFF2-40B4-BE49-F238E27FC236}">
                <a16:creationId xmlns:a16="http://schemas.microsoft.com/office/drawing/2014/main" id="{6CCDB676-7C1A-42EA-9DE1-6E2A9F1BDB81}"/>
              </a:ext>
            </a:extLst>
          </p:cNvPr>
          <p:cNvPicPr>
            <a:picLocks noChangeAspect="1"/>
          </p:cNvPicPr>
          <p:nvPr/>
        </p:nvPicPr>
        <p:blipFill>
          <a:blip r:embed="rId4"/>
          <a:stretch>
            <a:fillRect/>
          </a:stretch>
        </p:blipFill>
        <p:spPr>
          <a:xfrm>
            <a:off x="13374" y="-19050"/>
            <a:ext cx="2730674" cy="6098296"/>
          </a:xfrm>
          <a:prstGeom prst="rect">
            <a:avLst/>
          </a:prstGeom>
        </p:spPr>
      </p:pic>
      <p:sp>
        <p:nvSpPr>
          <p:cNvPr id="11" name="Rechthoek 10">
            <a:extLst>
              <a:ext uri="{FF2B5EF4-FFF2-40B4-BE49-F238E27FC236}">
                <a16:creationId xmlns:a16="http://schemas.microsoft.com/office/drawing/2014/main" id="{AF7C26F2-46FB-4FA5-8C6E-553553ECCF74}"/>
              </a:ext>
            </a:extLst>
          </p:cNvPr>
          <p:cNvSpPr/>
          <p:nvPr/>
        </p:nvSpPr>
        <p:spPr>
          <a:xfrm>
            <a:off x="9906000" y="1524000"/>
            <a:ext cx="2286000" cy="5717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52239D4B-017D-490E-A70F-CA348440FA47}"/>
              </a:ext>
            </a:extLst>
          </p:cNvPr>
          <p:cNvPicPr>
            <a:picLocks noChangeAspect="1"/>
          </p:cNvPicPr>
          <p:nvPr/>
        </p:nvPicPr>
        <p:blipFill>
          <a:blip r:embed="rId5"/>
          <a:stretch>
            <a:fillRect/>
          </a:stretch>
        </p:blipFill>
        <p:spPr>
          <a:xfrm>
            <a:off x="13374" y="0"/>
            <a:ext cx="14135169" cy="6293998"/>
          </a:xfrm>
          <a:prstGeom prst="rect">
            <a:avLst/>
          </a:prstGeom>
        </p:spPr>
      </p:pic>
      <p:pic>
        <p:nvPicPr>
          <p:cNvPr id="16" name="Tijdelijke aanduiding voor inhoud 8">
            <a:extLst>
              <a:ext uri="{FF2B5EF4-FFF2-40B4-BE49-F238E27FC236}">
                <a16:creationId xmlns:a16="http://schemas.microsoft.com/office/drawing/2014/main" id="{21024DB3-DD42-467E-9A59-071F4D176265}"/>
              </a:ext>
            </a:extLst>
          </p:cNvPr>
          <p:cNvPicPr>
            <a:picLocks noGrp="1" noChangeAspect="1"/>
          </p:cNvPicPr>
          <p:nvPr>
            <p:ph idx="1"/>
          </p:nvPr>
        </p:nvPicPr>
        <p:blipFill>
          <a:blip r:embed="rId6"/>
          <a:stretch>
            <a:fillRect/>
          </a:stretch>
        </p:blipFill>
        <p:spPr>
          <a:xfrm>
            <a:off x="7025601" y="4064643"/>
            <a:ext cx="5153025" cy="2638425"/>
          </a:xfrm>
        </p:spPr>
      </p:pic>
      <p:pic>
        <p:nvPicPr>
          <p:cNvPr id="17" name="Afbeelding 16">
            <a:extLst>
              <a:ext uri="{FF2B5EF4-FFF2-40B4-BE49-F238E27FC236}">
                <a16:creationId xmlns:a16="http://schemas.microsoft.com/office/drawing/2014/main" id="{F48E5DDB-E687-4E95-97B0-D20D41310780}"/>
              </a:ext>
            </a:extLst>
          </p:cNvPr>
          <p:cNvPicPr>
            <a:picLocks noChangeAspect="1"/>
          </p:cNvPicPr>
          <p:nvPr/>
        </p:nvPicPr>
        <p:blipFill>
          <a:blip r:embed="rId7"/>
          <a:stretch>
            <a:fillRect/>
          </a:stretch>
        </p:blipFill>
        <p:spPr>
          <a:xfrm>
            <a:off x="6495530" y="39248"/>
            <a:ext cx="5724525" cy="3933825"/>
          </a:xfrm>
          <a:prstGeom prst="rect">
            <a:avLst/>
          </a:prstGeom>
        </p:spPr>
      </p:pic>
    </p:spTree>
    <p:extLst>
      <p:ext uri="{BB962C8B-B14F-4D97-AF65-F5344CB8AC3E}">
        <p14:creationId xmlns:p14="http://schemas.microsoft.com/office/powerpoint/2010/main" val="216853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D25673A-273D-4FB9-BD11-28B8206B1CA8}"/>
              </a:ext>
            </a:extLst>
          </p:cNvPr>
          <p:cNvSpPr>
            <a:spLocks noGrp="1"/>
          </p:cNvSpPr>
          <p:nvPr>
            <p:ph type="title"/>
          </p:nvPr>
        </p:nvSpPr>
        <p:spPr>
          <a:xfrm>
            <a:off x="371476" y="296863"/>
            <a:ext cx="10108030" cy="1160403"/>
          </a:xfrm>
        </p:spPr>
        <p:txBody>
          <a:bodyPr/>
          <a:lstStyle/>
          <a:p>
            <a:r>
              <a:rPr lang="nl-NL" dirty="0"/>
              <a:t>De verbeelding</a:t>
            </a:r>
          </a:p>
        </p:txBody>
      </p:sp>
      <p:sp>
        <p:nvSpPr>
          <p:cNvPr id="13" name="Ondertitel 2">
            <a:extLst>
              <a:ext uri="{FF2B5EF4-FFF2-40B4-BE49-F238E27FC236}">
                <a16:creationId xmlns:a16="http://schemas.microsoft.com/office/drawing/2014/main" id="{DA9880A2-D8C3-4D88-BB6D-DF530C7C6F30}"/>
              </a:ext>
            </a:extLst>
          </p:cNvPr>
          <p:cNvSpPr txBox="1">
            <a:spLocks/>
          </p:cNvSpPr>
          <p:nvPr/>
        </p:nvSpPr>
        <p:spPr>
          <a:xfrm>
            <a:off x="4486598" y="612689"/>
            <a:ext cx="8534400"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rPr>
              <a:t>Ik verbeeld me ook soms dingen</a:t>
            </a:r>
            <a:endParaRPr lang="nl-NL" dirty="0"/>
          </a:p>
        </p:txBody>
      </p:sp>
      <p:sp>
        <p:nvSpPr>
          <p:cNvPr id="7" name="Ondertitel 2">
            <a:extLst>
              <a:ext uri="{FF2B5EF4-FFF2-40B4-BE49-F238E27FC236}">
                <a16:creationId xmlns:a16="http://schemas.microsoft.com/office/drawing/2014/main" id="{0F0725E8-346C-45AF-8195-93783B6C16D0}"/>
              </a:ext>
            </a:extLst>
          </p:cNvPr>
          <p:cNvSpPr txBox="1">
            <a:spLocks/>
          </p:cNvSpPr>
          <p:nvPr/>
        </p:nvSpPr>
        <p:spPr>
          <a:xfrm>
            <a:off x="371476" y="1582649"/>
            <a:ext cx="11139943"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sz="2400" dirty="0"/>
          </a:p>
        </p:txBody>
      </p:sp>
      <p:sp>
        <p:nvSpPr>
          <p:cNvPr id="6" name="Ondertitel 2">
            <a:extLst>
              <a:ext uri="{FF2B5EF4-FFF2-40B4-BE49-F238E27FC236}">
                <a16:creationId xmlns:a16="http://schemas.microsoft.com/office/drawing/2014/main" id="{C0682F9B-F764-4349-8AD0-92B211B4C6E0}"/>
              </a:ext>
            </a:extLst>
          </p:cNvPr>
          <p:cNvSpPr txBox="1">
            <a:spLocks/>
          </p:cNvSpPr>
          <p:nvPr/>
        </p:nvSpPr>
        <p:spPr>
          <a:xfrm>
            <a:off x="1895432" y="1433204"/>
            <a:ext cx="2956502" cy="509338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nl-NL" sz="3200" dirty="0">
                <a:solidFill>
                  <a:schemeClr val="tx2"/>
                </a:solidFill>
                <a:latin typeface="+mj-lt"/>
              </a:rPr>
              <a:t>Functie</a:t>
            </a:r>
          </a:p>
          <a:p>
            <a:pPr marL="0" indent="0" algn="ctr">
              <a:buNone/>
            </a:pPr>
            <a:r>
              <a:rPr lang="nl-NL" sz="2400" dirty="0">
                <a:solidFill>
                  <a:schemeClr val="accent3">
                    <a:lumMod val="50000"/>
                  </a:schemeClr>
                </a:solidFill>
                <a:latin typeface="+mj-lt"/>
              </a:rPr>
              <a:t>Bedrijf</a:t>
            </a:r>
          </a:p>
          <a:p>
            <a:pPr marL="0" indent="0" algn="ctr">
              <a:buNone/>
            </a:pPr>
            <a:r>
              <a:rPr lang="nl-NL" sz="2400" dirty="0">
                <a:solidFill>
                  <a:schemeClr val="accent3">
                    <a:lumMod val="50000"/>
                  </a:schemeClr>
                </a:solidFill>
                <a:latin typeface="+mj-lt"/>
              </a:rPr>
              <a:t>Wonen</a:t>
            </a:r>
          </a:p>
          <a:p>
            <a:pPr marL="0" indent="0" algn="ctr">
              <a:buNone/>
            </a:pPr>
            <a:r>
              <a:rPr lang="nl-NL" sz="2400" dirty="0">
                <a:solidFill>
                  <a:schemeClr val="accent3">
                    <a:lumMod val="50000"/>
                  </a:schemeClr>
                </a:solidFill>
                <a:latin typeface="+mj-lt"/>
              </a:rPr>
              <a:t>Recreatie</a:t>
            </a:r>
            <a:br>
              <a:rPr lang="nl-NL" sz="2400" dirty="0">
                <a:solidFill>
                  <a:schemeClr val="accent3">
                    <a:lumMod val="50000"/>
                  </a:schemeClr>
                </a:solidFill>
                <a:latin typeface="+mj-lt"/>
              </a:rPr>
            </a:br>
            <a:r>
              <a:rPr lang="nl-NL" sz="2400" dirty="0">
                <a:solidFill>
                  <a:schemeClr val="accent3">
                    <a:lumMod val="50000"/>
                  </a:schemeClr>
                </a:solidFill>
                <a:latin typeface="+mj-lt"/>
              </a:rPr>
              <a:t>Agrarisch</a:t>
            </a:r>
            <a:br>
              <a:rPr lang="nl-NL" sz="2400" dirty="0">
                <a:solidFill>
                  <a:schemeClr val="accent3">
                    <a:lumMod val="50000"/>
                  </a:schemeClr>
                </a:solidFill>
                <a:latin typeface="+mj-lt"/>
              </a:rPr>
            </a:br>
            <a:r>
              <a:rPr lang="nl-NL" sz="2400" dirty="0">
                <a:solidFill>
                  <a:schemeClr val="accent3">
                    <a:lumMod val="50000"/>
                  </a:schemeClr>
                </a:solidFill>
                <a:latin typeface="+mj-lt"/>
              </a:rPr>
              <a:t>Sport</a:t>
            </a:r>
            <a:br>
              <a:rPr lang="nl-NL" sz="2400" dirty="0">
                <a:solidFill>
                  <a:schemeClr val="accent3">
                    <a:lumMod val="50000"/>
                  </a:schemeClr>
                </a:solidFill>
                <a:latin typeface="+mj-lt"/>
              </a:rPr>
            </a:br>
            <a:r>
              <a:rPr lang="nl-NL" sz="2400" dirty="0">
                <a:solidFill>
                  <a:schemeClr val="accent3">
                    <a:lumMod val="50000"/>
                  </a:schemeClr>
                </a:solidFill>
                <a:latin typeface="+mj-lt"/>
              </a:rPr>
              <a:t>Tuin</a:t>
            </a:r>
          </a:p>
          <a:p>
            <a:pPr marL="0" indent="0" algn="ctr">
              <a:buNone/>
            </a:pPr>
            <a:r>
              <a:rPr lang="nl-NL" sz="2400" dirty="0">
                <a:solidFill>
                  <a:schemeClr val="accent3">
                    <a:lumMod val="50000"/>
                  </a:schemeClr>
                </a:solidFill>
                <a:latin typeface="+mj-lt"/>
              </a:rPr>
              <a:t>Verkeer</a:t>
            </a:r>
          </a:p>
          <a:p>
            <a:pPr marL="0" indent="0" algn="ctr">
              <a:buNone/>
            </a:pPr>
            <a:r>
              <a:rPr lang="nl-NL" sz="2400" dirty="0">
                <a:solidFill>
                  <a:schemeClr val="accent3">
                    <a:lumMod val="50000"/>
                  </a:schemeClr>
                </a:solidFill>
                <a:latin typeface="+mj-lt"/>
              </a:rPr>
              <a:t>Cultuur en ontspanning</a:t>
            </a:r>
          </a:p>
        </p:txBody>
      </p:sp>
      <p:sp>
        <p:nvSpPr>
          <p:cNvPr id="8" name="Ondertitel 2">
            <a:extLst>
              <a:ext uri="{FF2B5EF4-FFF2-40B4-BE49-F238E27FC236}">
                <a16:creationId xmlns:a16="http://schemas.microsoft.com/office/drawing/2014/main" id="{D5F09AD5-7D64-449C-84E3-C431375A3295}"/>
              </a:ext>
            </a:extLst>
          </p:cNvPr>
          <p:cNvSpPr txBox="1">
            <a:spLocks/>
          </p:cNvSpPr>
          <p:nvPr/>
        </p:nvSpPr>
        <p:spPr>
          <a:xfrm>
            <a:off x="6096000" y="1457266"/>
            <a:ext cx="3139440" cy="458557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lgn="ctr">
              <a:buNone/>
            </a:pPr>
            <a:r>
              <a:rPr lang="nl-NL" sz="3200" dirty="0">
                <a:solidFill>
                  <a:schemeClr val="tx2"/>
                </a:solidFill>
                <a:latin typeface="+mj-lt"/>
              </a:rPr>
              <a:t>Aanduiding</a:t>
            </a:r>
          </a:p>
          <a:p>
            <a:pPr marL="0" indent="0" algn="ctr">
              <a:buNone/>
            </a:pPr>
            <a:r>
              <a:rPr lang="nl-NL" sz="2400" dirty="0">
                <a:solidFill>
                  <a:schemeClr val="accent3">
                    <a:lumMod val="50000"/>
                  </a:schemeClr>
                </a:solidFill>
                <a:latin typeface="+mj-lt"/>
              </a:rPr>
              <a:t>Aannemer</a:t>
            </a:r>
          </a:p>
          <a:p>
            <a:pPr marL="0" indent="0" algn="ctr">
              <a:buNone/>
            </a:pPr>
            <a:r>
              <a:rPr lang="nl-NL" sz="2400" dirty="0">
                <a:solidFill>
                  <a:schemeClr val="accent3">
                    <a:lumMod val="50000"/>
                  </a:schemeClr>
                </a:solidFill>
                <a:latin typeface="+mj-lt"/>
              </a:rPr>
              <a:t>Enkelbestemming</a:t>
            </a:r>
          </a:p>
          <a:p>
            <a:pPr marL="0" indent="0" algn="ctr">
              <a:buNone/>
            </a:pPr>
            <a:r>
              <a:rPr lang="nl-NL" sz="2400" dirty="0">
                <a:solidFill>
                  <a:schemeClr val="accent3">
                    <a:lumMod val="50000"/>
                  </a:schemeClr>
                </a:solidFill>
                <a:latin typeface="+mj-lt"/>
              </a:rPr>
              <a:t>Natuurpark</a:t>
            </a:r>
          </a:p>
          <a:p>
            <a:pPr marL="0" indent="0" algn="ctr">
              <a:buNone/>
            </a:pPr>
            <a:r>
              <a:rPr lang="nl-NL" sz="2400" dirty="0">
                <a:solidFill>
                  <a:schemeClr val="accent3">
                    <a:lumMod val="50000"/>
                  </a:schemeClr>
                </a:solidFill>
                <a:latin typeface="+mj-lt"/>
              </a:rPr>
              <a:t>Boer Harmsen</a:t>
            </a:r>
          </a:p>
          <a:p>
            <a:pPr marL="0" indent="0" algn="ctr">
              <a:buNone/>
            </a:pPr>
            <a:r>
              <a:rPr lang="nl-NL" sz="2400" dirty="0">
                <a:solidFill>
                  <a:schemeClr val="accent3">
                    <a:lumMod val="50000"/>
                  </a:schemeClr>
                </a:solidFill>
                <a:latin typeface="+mj-lt"/>
              </a:rPr>
              <a:t>Sportschool</a:t>
            </a:r>
          </a:p>
          <a:p>
            <a:pPr marL="0" indent="0" algn="ctr">
              <a:buNone/>
            </a:pPr>
            <a:r>
              <a:rPr lang="nl-NL" sz="2400" dirty="0">
                <a:solidFill>
                  <a:schemeClr val="accent3">
                    <a:lumMod val="50000"/>
                  </a:schemeClr>
                </a:solidFill>
                <a:latin typeface="+mj-lt"/>
              </a:rPr>
              <a:t>Moestuin</a:t>
            </a:r>
          </a:p>
          <a:p>
            <a:pPr marL="0" indent="0" algn="ctr">
              <a:buNone/>
            </a:pPr>
            <a:r>
              <a:rPr lang="nl-NL" sz="2400" dirty="0">
                <a:solidFill>
                  <a:schemeClr val="accent3">
                    <a:lumMod val="50000"/>
                  </a:schemeClr>
                </a:solidFill>
                <a:latin typeface="+mj-lt"/>
              </a:rPr>
              <a:t>Snelweg</a:t>
            </a:r>
          </a:p>
          <a:p>
            <a:pPr marL="0" indent="0" algn="ctr">
              <a:buNone/>
            </a:pPr>
            <a:r>
              <a:rPr lang="nl-NL" sz="2400" dirty="0">
                <a:solidFill>
                  <a:schemeClr val="accent3">
                    <a:lumMod val="50000"/>
                  </a:schemeClr>
                </a:solidFill>
                <a:latin typeface="+mj-lt"/>
              </a:rPr>
              <a:t>Museum</a:t>
            </a:r>
          </a:p>
        </p:txBody>
      </p:sp>
      <p:pic>
        <p:nvPicPr>
          <p:cNvPr id="1026" name="Picture 2" descr="SCHADE magazine">
            <a:extLst>
              <a:ext uri="{FF2B5EF4-FFF2-40B4-BE49-F238E27FC236}">
                <a16:creationId xmlns:a16="http://schemas.microsoft.com/office/drawing/2014/main" id="{16B85E42-FECF-45B1-A2B3-39B66CDF6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25"/>
          <a:stretch/>
        </p:blipFill>
        <p:spPr bwMode="auto">
          <a:xfrm>
            <a:off x="0" y="0"/>
            <a:ext cx="124541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BD64D13-625F-439D-91A4-E2D25CFC7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982" y="545732"/>
            <a:ext cx="64770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EB9F6483-A0B5-4E66-8573-515E816F7B5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5432" y="138733"/>
            <a:ext cx="12192000" cy="676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1 Abrams - Wikipedia">
            <a:extLst>
              <a:ext uri="{FF2B5EF4-FFF2-40B4-BE49-F238E27FC236}">
                <a16:creationId xmlns:a16="http://schemas.microsoft.com/office/drawing/2014/main" id="{B1D87E60-4D20-4C0B-BD4C-936C5A3AC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646" y="943529"/>
            <a:ext cx="11360708" cy="509338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ep 1">
            <a:extLst>
              <a:ext uri="{FF2B5EF4-FFF2-40B4-BE49-F238E27FC236}">
                <a16:creationId xmlns:a16="http://schemas.microsoft.com/office/drawing/2014/main" id="{01DF065B-9150-4B12-BFE6-E735F07D28D9}"/>
              </a:ext>
            </a:extLst>
          </p:cNvPr>
          <p:cNvGrpSpPr/>
          <p:nvPr/>
        </p:nvGrpSpPr>
        <p:grpSpPr>
          <a:xfrm>
            <a:off x="0" y="24279"/>
            <a:ext cx="12192000" cy="6998008"/>
            <a:chOff x="118092" y="0"/>
            <a:chExt cx="12448652" cy="6998008"/>
          </a:xfrm>
        </p:grpSpPr>
        <p:pic>
          <p:nvPicPr>
            <p:cNvPr id="11" name="Afbeelding 10">
              <a:extLst>
                <a:ext uri="{FF2B5EF4-FFF2-40B4-BE49-F238E27FC236}">
                  <a16:creationId xmlns:a16="http://schemas.microsoft.com/office/drawing/2014/main" id="{CF25E8B4-7BF6-4ACF-844B-8855E97716F2}"/>
                </a:ext>
              </a:extLst>
            </p:cNvPr>
            <p:cNvPicPr>
              <a:picLocks noChangeAspect="1"/>
            </p:cNvPicPr>
            <p:nvPr/>
          </p:nvPicPr>
          <p:blipFill>
            <a:blip r:embed="rId7"/>
            <a:stretch>
              <a:fillRect/>
            </a:stretch>
          </p:blipFill>
          <p:spPr>
            <a:xfrm>
              <a:off x="118092" y="0"/>
              <a:ext cx="12448652" cy="6998008"/>
            </a:xfrm>
            <a:prstGeom prst="rect">
              <a:avLst/>
            </a:prstGeom>
          </p:spPr>
        </p:pic>
        <p:pic>
          <p:nvPicPr>
            <p:cNvPr id="12" name="Afbeelding 11">
              <a:extLst>
                <a:ext uri="{FF2B5EF4-FFF2-40B4-BE49-F238E27FC236}">
                  <a16:creationId xmlns:a16="http://schemas.microsoft.com/office/drawing/2014/main" id="{96EBAA1E-F1B4-42B5-858A-739C87806382}"/>
                </a:ext>
              </a:extLst>
            </p:cNvPr>
            <p:cNvPicPr>
              <a:picLocks noChangeAspect="1"/>
            </p:cNvPicPr>
            <p:nvPr/>
          </p:nvPicPr>
          <p:blipFill>
            <a:blip r:embed="rId8"/>
            <a:stretch>
              <a:fillRect/>
            </a:stretch>
          </p:blipFill>
          <p:spPr>
            <a:xfrm>
              <a:off x="118092" y="96784"/>
              <a:ext cx="2984176" cy="6664432"/>
            </a:xfrm>
            <a:prstGeom prst="rect">
              <a:avLst/>
            </a:prstGeom>
          </p:spPr>
        </p:pic>
      </p:grpSp>
      <p:sp>
        <p:nvSpPr>
          <p:cNvPr id="3" name="Rechthoek 2">
            <a:extLst>
              <a:ext uri="{FF2B5EF4-FFF2-40B4-BE49-F238E27FC236}">
                <a16:creationId xmlns:a16="http://schemas.microsoft.com/office/drawing/2014/main" id="{A29FD758-8BF8-469F-802B-5EE373B565CA}"/>
              </a:ext>
            </a:extLst>
          </p:cNvPr>
          <p:cNvSpPr/>
          <p:nvPr/>
        </p:nvSpPr>
        <p:spPr>
          <a:xfrm>
            <a:off x="0" y="545732"/>
            <a:ext cx="2956502" cy="61735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DCB10D4B-CD92-487E-A349-30E1926C0BE4}"/>
              </a:ext>
            </a:extLst>
          </p:cNvPr>
          <p:cNvSpPr/>
          <p:nvPr/>
        </p:nvSpPr>
        <p:spPr>
          <a:xfrm>
            <a:off x="9823071" y="1754129"/>
            <a:ext cx="2077879" cy="5699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569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9BAC3-62DF-4567-AE2F-D65F5B3C1CE2}"/>
              </a:ext>
            </a:extLst>
          </p:cNvPr>
          <p:cNvSpPr>
            <a:spLocks noGrp="1"/>
          </p:cNvSpPr>
          <p:nvPr>
            <p:ph type="title"/>
          </p:nvPr>
        </p:nvSpPr>
        <p:spPr/>
        <p:txBody>
          <a:bodyPr/>
          <a:lstStyle/>
          <a:p>
            <a:r>
              <a:rPr lang="nl-NL" dirty="0"/>
              <a:t>Oefenen met ruimtelijke plannen</a:t>
            </a:r>
          </a:p>
        </p:txBody>
      </p:sp>
      <p:sp>
        <p:nvSpPr>
          <p:cNvPr id="4" name="Tijdelijke aanduiding voor datum 3">
            <a:extLst>
              <a:ext uri="{FF2B5EF4-FFF2-40B4-BE49-F238E27FC236}">
                <a16:creationId xmlns:a16="http://schemas.microsoft.com/office/drawing/2014/main" id="{D64E8B35-0C92-4E55-BD91-21A7FEE3B632}"/>
              </a:ext>
            </a:extLst>
          </p:cNvPr>
          <p:cNvSpPr>
            <a:spLocks noGrp="1"/>
          </p:cNvSpPr>
          <p:nvPr>
            <p:ph type="dt" sz="half" idx="10"/>
          </p:nvPr>
        </p:nvSpPr>
        <p:spPr/>
        <p:txBody>
          <a:bodyPr/>
          <a:lstStyle/>
          <a:p>
            <a:fld id="{1F360904-632D-4428-B762-9ED2B3079DE4}" type="datetime1">
              <a:rPr lang="nl-NL" noProof="0" smtClean="0"/>
              <a:t>14-3-2022</a:t>
            </a:fld>
            <a:endParaRPr lang="nl-NL" noProof="0"/>
          </a:p>
        </p:txBody>
      </p:sp>
      <p:sp>
        <p:nvSpPr>
          <p:cNvPr id="6" name="Ondertitel 2">
            <a:extLst>
              <a:ext uri="{FF2B5EF4-FFF2-40B4-BE49-F238E27FC236}">
                <a16:creationId xmlns:a16="http://schemas.microsoft.com/office/drawing/2014/main" id="{464BC937-E3C1-46F6-812D-00B0E59DCC56}"/>
              </a:ext>
            </a:extLst>
          </p:cNvPr>
          <p:cNvSpPr txBox="1">
            <a:spLocks/>
          </p:cNvSpPr>
          <p:nvPr/>
        </p:nvSpPr>
        <p:spPr>
          <a:xfrm>
            <a:off x="6458245" y="767129"/>
            <a:ext cx="8534400" cy="8445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solidFill>
                  <a:srgbClr val="969696"/>
                </a:solidFill>
              </a:rPr>
              <a:t>Nog meer onderzoek!</a:t>
            </a:r>
            <a:endParaRPr lang="nl-NL" dirty="0"/>
          </a:p>
        </p:txBody>
      </p:sp>
      <p:sp>
        <p:nvSpPr>
          <p:cNvPr id="10" name="Ondertitel 2">
            <a:extLst>
              <a:ext uri="{FF2B5EF4-FFF2-40B4-BE49-F238E27FC236}">
                <a16:creationId xmlns:a16="http://schemas.microsoft.com/office/drawing/2014/main" id="{2A4D316C-520B-4FA8-AEBD-9A81008B7DDA}"/>
              </a:ext>
            </a:extLst>
          </p:cNvPr>
          <p:cNvSpPr txBox="1">
            <a:spLocks/>
          </p:cNvSpPr>
          <p:nvPr/>
        </p:nvSpPr>
        <p:spPr>
          <a:xfrm>
            <a:off x="454251" y="1132713"/>
            <a:ext cx="11283496"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endParaRPr lang="nl-NL" sz="2400" dirty="0">
              <a:solidFill>
                <a:srgbClr val="969696"/>
              </a:solidFill>
            </a:endParaRPr>
          </a:p>
        </p:txBody>
      </p:sp>
      <p:sp>
        <p:nvSpPr>
          <p:cNvPr id="13" name="Ondertitel 2">
            <a:extLst>
              <a:ext uri="{FF2B5EF4-FFF2-40B4-BE49-F238E27FC236}">
                <a16:creationId xmlns:a16="http://schemas.microsoft.com/office/drawing/2014/main" id="{7AB81824-9BEF-4A16-AD46-F69C6E886771}"/>
              </a:ext>
            </a:extLst>
          </p:cNvPr>
          <p:cNvSpPr txBox="1">
            <a:spLocks/>
          </p:cNvSpPr>
          <p:nvPr/>
        </p:nvSpPr>
        <p:spPr>
          <a:xfrm>
            <a:off x="371476" y="1246122"/>
            <a:ext cx="11283496" cy="276835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2400" dirty="0">
                <a:solidFill>
                  <a:srgbClr val="969696"/>
                </a:solidFill>
              </a:rPr>
              <a:t>Bestemmingsplan Buitengebied landgoederen Tilburg</a:t>
            </a:r>
          </a:p>
          <a:p>
            <a:pPr marL="0" indent="0">
              <a:buNone/>
            </a:pPr>
            <a:br>
              <a:rPr lang="nl-NL" sz="2400" dirty="0">
                <a:solidFill>
                  <a:srgbClr val="969696"/>
                </a:solidFill>
              </a:rPr>
            </a:br>
            <a:r>
              <a:rPr lang="nl-NL" sz="2400" dirty="0">
                <a:solidFill>
                  <a:srgbClr val="969696"/>
                </a:solidFill>
              </a:rPr>
              <a:t>Ga naar het bos De Oude Warande. Adres Oude Warande 3, Tilburg, maar klik daarna net buiten het gele vlak. Het gaat om de groene bestemmingslocatie (zie marker in het plaatje hieronder).</a:t>
            </a:r>
          </a:p>
          <a:p>
            <a:pPr marL="0" indent="0">
              <a:buNone/>
            </a:pPr>
            <a:endParaRPr lang="nl-NL" sz="2400" dirty="0">
              <a:solidFill>
                <a:srgbClr val="969696"/>
              </a:solidFill>
            </a:endParaRPr>
          </a:p>
          <a:p>
            <a:pPr marL="0" indent="0">
              <a:buNone/>
            </a:pPr>
            <a:endParaRPr lang="nl-NL" sz="2400" dirty="0">
              <a:solidFill>
                <a:srgbClr val="969696"/>
              </a:solidFill>
            </a:endParaRPr>
          </a:p>
          <a:p>
            <a:pPr marL="0" indent="0">
              <a:buNone/>
            </a:pPr>
            <a:endParaRPr lang="nl-NL" sz="2400" dirty="0">
              <a:solidFill>
                <a:srgbClr val="969696"/>
              </a:solidFill>
            </a:endParaRPr>
          </a:p>
          <a:p>
            <a:pPr marL="0" indent="0">
              <a:buNone/>
            </a:pPr>
            <a:endParaRPr lang="nl-NL" sz="2400" dirty="0">
              <a:solidFill>
                <a:srgbClr val="969696"/>
              </a:solidFill>
            </a:endParaRPr>
          </a:p>
        </p:txBody>
      </p:sp>
      <p:pic>
        <p:nvPicPr>
          <p:cNvPr id="17" name="Afbeelding 16">
            <a:extLst>
              <a:ext uri="{FF2B5EF4-FFF2-40B4-BE49-F238E27FC236}">
                <a16:creationId xmlns:a16="http://schemas.microsoft.com/office/drawing/2014/main" id="{17A55B6F-902C-4193-AAC5-BBFE227B8FA2}"/>
              </a:ext>
            </a:extLst>
          </p:cNvPr>
          <p:cNvPicPr>
            <a:picLocks noChangeAspect="1"/>
          </p:cNvPicPr>
          <p:nvPr/>
        </p:nvPicPr>
        <p:blipFill rotWithShape="1">
          <a:blip r:embed="rId3">
            <a:extLst>
              <a:ext uri="{28A0092B-C50C-407E-A947-70E740481C1C}">
                <a14:useLocalDpi xmlns:a14="http://schemas.microsoft.com/office/drawing/2010/main" val="0"/>
              </a:ext>
            </a:extLst>
          </a:blip>
          <a:srcRect t="15332" r="51343" b="31081"/>
          <a:stretch/>
        </p:blipFill>
        <p:spPr>
          <a:xfrm>
            <a:off x="5835721" y="2844223"/>
            <a:ext cx="6137750" cy="3785396"/>
          </a:xfrm>
          <a:prstGeom prst="rect">
            <a:avLst/>
          </a:prstGeom>
        </p:spPr>
      </p:pic>
      <p:sp>
        <p:nvSpPr>
          <p:cNvPr id="5" name="Tekstvak 4">
            <a:extLst>
              <a:ext uri="{FF2B5EF4-FFF2-40B4-BE49-F238E27FC236}">
                <a16:creationId xmlns:a16="http://schemas.microsoft.com/office/drawing/2014/main" id="{3DF0D01B-6186-4778-9408-EF2BD41FF07F}"/>
              </a:ext>
            </a:extLst>
          </p:cNvPr>
          <p:cNvSpPr txBox="1"/>
          <p:nvPr/>
        </p:nvSpPr>
        <p:spPr>
          <a:xfrm>
            <a:off x="371476" y="3514149"/>
            <a:ext cx="5224409" cy="3046988"/>
          </a:xfrm>
          <a:prstGeom prst="rect">
            <a:avLst/>
          </a:prstGeom>
          <a:noFill/>
        </p:spPr>
        <p:txBody>
          <a:bodyPr wrap="square" rtlCol="0">
            <a:spAutoFit/>
          </a:bodyPr>
          <a:lstStyle/>
          <a:p>
            <a:r>
              <a:rPr lang="nl-NL" sz="2400" b="1" dirty="0">
                <a:solidFill>
                  <a:schemeClr val="tx2"/>
                </a:solidFill>
              </a:rPr>
              <a:t>Vraag 1</a:t>
            </a:r>
            <a:r>
              <a:rPr lang="nl-NL" sz="2400" dirty="0">
                <a:solidFill>
                  <a:schemeClr val="accent3">
                    <a:lumMod val="75000"/>
                  </a:schemeClr>
                </a:solidFill>
              </a:rPr>
              <a:t>. Mag ik in dit bos een klimtoren van 2,70 m hoogte plaatsen? </a:t>
            </a:r>
            <a:br>
              <a:rPr lang="nl-NL" sz="2400" dirty="0">
                <a:solidFill>
                  <a:schemeClr val="accent3">
                    <a:lumMod val="75000"/>
                  </a:schemeClr>
                </a:solidFill>
              </a:rPr>
            </a:br>
            <a:br>
              <a:rPr lang="nl-NL" sz="2400" dirty="0">
                <a:solidFill>
                  <a:schemeClr val="accent3">
                    <a:lumMod val="75000"/>
                  </a:schemeClr>
                </a:solidFill>
              </a:rPr>
            </a:br>
            <a:r>
              <a:rPr lang="nl-NL" sz="2400" b="1" dirty="0">
                <a:solidFill>
                  <a:schemeClr val="tx2"/>
                </a:solidFill>
              </a:rPr>
              <a:t>Vraag 2</a:t>
            </a:r>
            <a:r>
              <a:rPr lang="nl-NL" sz="2400" dirty="0">
                <a:solidFill>
                  <a:schemeClr val="accent3">
                    <a:lumMod val="75000"/>
                  </a:schemeClr>
                </a:solidFill>
              </a:rPr>
              <a:t>. Mag ik voor het plaatsen van de bouwwerk een stukje bos kappen? </a:t>
            </a:r>
          </a:p>
          <a:p>
            <a:endParaRPr lang="nl-NL" sz="2400" dirty="0">
              <a:solidFill>
                <a:schemeClr val="accent3">
                  <a:lumMod val="75000"/>
                </a:schemeClr>
              </a:solidFill>
            </a:endParaRPr>
          </a:p>
        </p:txBody>
      </p:sp>
    </p:spTree>
    <p:extLst>
      <p:ext uri="{BB962C8B-B14F-4D97-AF65-F5344CB8AC3E}">
        <p14:creationId xmlns:p14="http://schemas.microsoft.com/office/powerpoint/2010/main" val="1952759627"/>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1119B704A48046A64124561FF3B3FF" ma:contentTypeVersion="14" ma:contentTypeDescription="Een nieuw document maken." ma:contentTypeScope="" ma:versionID="04c76ddd9d874370edf8feb3bde712c1">
  <xsd:schema xmlns:xsd="http://www.w3.org/2001/XMLSchema" xmlns:xs="http://www.w3.org/2001/XMLSchema" xmlns:p="http://schemas.microsoft.com/office/2006/metadata/properties" xmlns:ns2="53db1c64-d159-475e-a504-7a3da4935d8c" xmlns:ns3="4aa6b8cd-8aaf-473e-973b-57fcbd5fd695" targetNamespace="http://schemas.microsoft.com/office/2006/metadata/properties" ma:root="true" ma:fieldsID="41225b45a3a295c816ff735cda59d1fc" ns2:_="" ns3:_="">
    <xsd:import namespace="53db1c64-d159-475e-a504-7a3da4935d8c"/>
    <xsd:import namespace="4aa6b8cd-8aaf-473e-973b-57fcbd5fd6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b1c64-d159-475e-a504-7a3da4935d8c"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6b8cd-8aaf-473e-973b-57fcbd5fd6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3B809E-9840-4F61-A777-0ECC9F692F13}">
  <ds:schemaRefs>
    <ds:schemaRef ds:uri="http://schemas.microsoft.com/office/2006/documentManagement/types"/>
    <ds:schemaRef ds:uri="http://schemas.microsoft.com/office/infopath/2007/PartnerControls"/>
    <ds:schemaRef ds:uri="http://purl.org/dc/elements/1.1/"/>
    <ds:schemaRef ds:uri="http://purl.org/dc/dcmitype/"/>
    <ds:schemaRef ds:uri="4aa6b8cd-8aaf-473e-973b-57fcbd5fd695"/>
    <ds:schemaRef ds:uri="http://schemas.openxmlformats.org/package/2006/metadata/core-properties"/>
    <ds:schemaRef ds:uri="53db1c64-d159-475e-a504-7a3da4935d8c"/>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361B2D58-936F-4BD2-8FE1-199ADA5CFC5E}">
  <ds:schemaRefs>
    <ds:schemaRef ds:uri="http://schemas.microsoft.com/sharepoint/v3/contenttype/forms"/>
  </ds:schemaRefs>
</ds:datastoreItem>
</file>

<file path=customXml/itemProps3.xml><?xml version="1.0" encoding="utf-8"?>
<ds:datastoreItem xmlns:ds="http://schemas.openxmlformats.org/officeDocument/2006/customXml" ds:itemID="{C326D858-1906-495C-B1A3-3C19E233A5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db1c64-d159-475e-a504-7a3da4935d8c"/>
    <ds:schemaRef ds:uri="4aa6b8cd-8aaf-473e-973b-57fcbd5fd6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Yuverta</Template>
  <TotalTime>2974</TotalTime>
  <Words>5858</Words>
  <Application>Microsoft Office PowerPoint</Application>
  <PresentationFormat>Breedbeeld</PresentationFormat>
  <Paragraphs>469</Paragraphs>
  <Slides>58</Slides>
  <Notes>48</Notes>
  <HiddenSlides>0</HiddenSlides>
  <MMClips>0</MMClips>
  <ScaleCrop>false</ScaleCrop>
  <HeadingPairs>
    <vt:vector size="8" baseType="variant">
      <vt:variant>
        <vt:lpstr>Gebruikte lettertypen</vt:lpstr>
      </vt:variant>
      <vt:variant>
        <vt:i4>9</vt:i4>
      </vt:variant>
      <vt:variant>
        <vt:lpstr>Thema</vt:lpstr>
      </vt:variant>
      <vt:variant>
        <vt:i4>1</vt:i4>
      </vt:variant>
      <vt:variant>
        <vt:lpstr>Ingesloten OLE-bronprogramma's</vt:lpstr>
      </vt:variant>
      <vt:variant>
        <vt:i4>1</vt:i4>
      </vt:variant>
      <vt:variant>
        <vt:lpstr>Diatitels</vt:lpstr>
      </vt:variant>
      <vt:variant>
        <vt:i4>58</vt:i4>
      </vt:variant>
    </vt:vector>
  </HeadingPairs>
  <TitlesOfParts>
    <vt:vector size="69" baseType="lpstr">
      <vt:lpstr>Arial</vt:lpstr>
      <vt:lpstr>Arial Black</vt:lpstr>
      <vt:lpstr>Calibri</vt:lpstr>
      <vt:lpstr>Google Sans Text</vt:lpstr>
      <vt:lpstr>HelveticaNeue</vt:lpstr>
      <vt:lpstr>Merriweather</vt:lpstr>
      <vt:lpstr>Open Sans</vt:lpstr>
      <vt:lpstr>Times New Roman</vt:lpstr>
      <vt:lpstr>Verdana</vt:lpstr>
      <vt:lpstr>Yuverta</vt:lpstr>
      <vt:lpstr>Microsoft Visio 2003-2010 Drawing</vt:lpstr>
      <vt:lpstr>Ruimtelijke Ordening</vt:lpstr>
      <vt:lpstr>In deze les</vt:lpstr>
      <vt:lpstr>De structuurvisie </vt:lpstr>
      <vt:lpstr>Het bestemmingsplan</vt:lpstr>
      <vt:lpstr>PowerPoint-presentatie</vt:lpstr>
      <vt:lpstr>Het bestemmingsplan</vt:lpstr>
      <vt:lpstr>Het bestemmingsplan</vt:lpstr>
      <vt:lpstr>De verbeelding</vt:lpstr>
      <vt:lpstr>Oefenen met ruimtelijke plannen</vt:lpstr>
      <vt:lpstr>Het bestemmingsplan</vt:lpstr>
      <vt:lpstr>Het bestemmingsplan</vt:lpstr>
      <vt:lpstr>Planschade </vt:lpstr>
      <vt:lpstr>Voorbeelden nadere eisen: </vt:lpstr>
      <vt:lpstr>Welstand</vt:lpstr>
      <vt:lpstr>Welstandcommissie</vt:lpstr>
      <vt:lpstr>PowerPoint-presentatie</vt:lpstr>
      <vt:lpstr>Het rijtjeshuis </vt:lpstr>
      <vt:lpstr>Bestemmingsplan procedure</vt:lpstr>
      <vt:lpstr>Bestemmingsplan toetsing</vt:lpstr>
      <vt:lpstr>Bestemmingsplan herziening en afwijking</vt:lpstr>
      <vt:lpstr>Het bestemmingsplan</vt:lpstr>
      <vt:lpstr>PowerPoint-presentatie</vt:lpstr>
      <vt:lpstr>Micro excursie</vt:lpstr>
      <vt:lpstr>Terug koppeling</vt:lpstr>
      <vt:lpstr>Bouwregelgeving </vt:lpstr>
      <vt:lpstr>De woningwet  </vt:lpstr>
      <vt:lpstr>Bouwen</vt:lpstr>
      <vt:lpstr>Toelichting termen</vt:lpstr>
      <vt:lpstr>Ter oefening</vt:lpstr>
      <vt:lpstr>De woningwet</vt:lpstr>
      <vt:lpstr>Bouwverordening</vt:lpstr>
      <vt:lpstr>Bouwen = vergunning aanvragen</vt:lpstr>
      <vt:lpstr>Vergunningvrij gebruik en bouwen</vt:lpstr>
      <vt:lpstr>Begrippen binnen de bouwvergunning</vt:lpstr>
      <vt:lpstr>Nooit vergunningsvrij</vt:lpstr>
      <vt:lpstr>Aanleggen</vt:lpstr>
      <vt:lpstr>Toetsen aanlegvergunning</vt:lpstr>
      <vt:lpstr>WABO (regulier) </vt:lpstr>
      <vt:lpstr>Stap 1</vt:lpstr>
      <vt:lpstr>Stap 2</vt:lpstr>
      <vt:lpstr>Stap 3</vt:lpstr>
      <vt:lpstr>Stap 4</vt:lpstr>
      <vt:lpstr>Stap 5</vt:lpstr>
      <vt:lpstr>WABO (uitgebreid) </vt:lpstr>
      <vt:lpstr>Stap 1</vt:lpstr>
      <vt:lpstr>Stap 2</vt:lpstr>
      <vt:lpstr>Stap 3</vt:lpstr>
      <vt:lpstr>Stap 4</vt:lpstr>
      <vt:lpstr>Stap 5</vt:lpstr>
      <vt:lpstr>Stap 6</vt:lpstr>
      <vt:lpstr>Stap 7</vt:lpstr>
      <vt:lpstr>Stap 7</vt:lpstr>
      <vt:lpstr>Stap 7</vt:lpstr>
      <vt:lpstr>Nu alles bij elkaar</vt:lpstr>
      <vt:lpstr>Klachten</vt:lpstr>
      <vt:lpstr>WAAROM NU GEEN OMGEVINGSWET!?!1/1!</vt:lpstr>
      <vt:lpstr>Trede 10 Ruimtelijke Inrichting: toetsen bestemmingsplan </vt:lpstr>
      <vt:lpstr>Zijn we klaar?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 Luijten</dc:creator>
  <dc:description>Template by HQ Solutions</dc:description>
  <cp:lastModifiedBy>Rob Luijten</cp:lastModifiedBy>
  <cp:revision>33</cp:revision>
  <dcterms:created xsi:type="dcterms:W3CDTF">2021-03-01T11:59:21Z</dcterms:created>
  <dcterms:modified xsi:type="dcterms:W3CDTF">2022-03-15T08:02:11Z</dcterms:modified>
  <cp:version>002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0x010100401119B704A48046A64124561FF3B3FF</vt:lpwstr>
  </property>
</Properties>
</file>